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handoutMasterIdLst>
    <p:handoutMasterId r:id="rId40"/>
  </p:handoutMasterIdLst>
  <p:sldIdLst>
    <p:sldId id="10058" r:id="rId4"/>
    <p:sldId id="1360" r:id="rId6"/>
    <p:sldId id="10057" r:id="rId7"/>
    <p:sldId id="10068" r:id="rId8"/>
    <p:sldId id="10069" r:id="rId9"/>
    <p:sldId id="10083" r:id="rId10"/>
    <p:sldId id="10084" r:id="rId11"/>
    <p:sldId id="10071" r:id="rId12"/>
    <p:sldId id="10072" r:id="rId13"/>
    <p:sldId id="10073" r:id="rId14"/>
    <p:sldId id="10074" r:id="rId15"/>
    <p:sldId id="10075" r:id="rId16"/>
    <p:sldId id="10085" r:id="rId17"/>
    <p:sldId id="10120" r:id="rId18"/>
    <p:sldId id="10059" r:id="rId19"/>
    <p:sldId id="10077" r:id="rId20"/>
    <p:sldId id="10078" r:id="rId21"/>
    <p:sldId id="10088" r:id="rId22"/>
    <p:sldId id="10086" r:id="rId23"/>
    <p:sldId id="10087" r:id="rId24"/>
    <p:sldId id="10079" r:id="rId25"/>
    <p:sldId id="10107" r:id="rId26"/>
    <p:sldId id="10108" r:id="rId27"/>
    <p:sldId id="10121" r:id="rId28"/>
    <p:sldId id="10060" r:id="rId29"/>
    <p:sldId id="10080" r:id="rId30"/>
    <p:sldId id="10081" r:id="rId31"/>
    <p:sldId id="10061" r:id="rId32"/>
    <p:sldId id="10111" r:id="rId33"/>
    <p:sldId id="10062" r:id="rId34"/>
    <p:sldId id="10063" r:id="rId35"/>
    <p:sldId id="10064" r:id="rId36"/>
    <p:sldId id="10113" r:id="rId37"/>
    <p:sldId id="10112" r:id="rId38"/>
    <p:sldId id="10036" r:id="rId39"/>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00"/>
    <a:srgbClr val="FBFBFC"/>
    <a:srgbClr val="FF6699"/>
    <a:srgbClr val="FF6A00"/>
    <a:srgbClr val="FFC000"/>
    <a:srgbClr val="FF9999"/>
    <a:srgbClr val="99CCFF"/>
    <a:srgbClr val="00CC66"/>
    <a:srgbClr val="FF5F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47" autoAdjust="0"/>
    <p:restoredTop sz="97030" autoAdjust="0"/>
  </p:normalViewPr>
  <p:slideViewPr>
    <p:cSldViewPr snapToGrid="0">
      <p:cViewPr varScale="1">
        <p:scale>
          <a:sx n="52" d="100"/>
          <a:sy n="52" d="100"/>
        </p:scale>
        <p:origin x="1152" y="200"/>
      </p:cViewPr>
      <p:guideLst/>
    </p:cSldViewPr>
  </p:slideViewPr>
  <p:notesTextViewPr>
    <p:cViewPr>
      <p:scale>
        <a:sx n="3" d="2"/>
        <a:sy n="3" d="2"/>
      </p:scale>
      <p:origin x="0" y="0"/>
    </p:cViewPr>
  </p:notesTextViewPr>
  <p:sorterViewPr>
    <p:cViewPr>
      <p:scale>
        <a:sx n="46" d="100"/>
        <a:sy n="46"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EE0C80-6009-504D-BCFC-49CBA1E5F797}"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F8D7CA-00FF-2943-AD04-81BFC1D0FB6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35F5B-3536-2C41-94FA-4233FE2E999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A5E4A-65BD-794C-A3D1-2B07C3699BB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8A5E4A-65BD-794C-A3D1-2B07C3699BB5}"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总结本节课的知识点，可考虑实际需要，简单明了，例如配个简单的思维导图或是罗列知识点等等</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678A5E4A-65BD-794C-A3D1-2B07C3699BB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推荐相关的学习资料（</a:t>
            </a:r>
            <a:r>
              <a:rPr lang="zh-CN" altLang="en-US" dirty="0">
                <a:sym typeface="+mn-ea"/>
              </a:rPr>
              <a:t>我们的</a:t>
            </a:r>
            <a:r>
              <a:rPr lang="en-US" altLang="zh-CN" dirty="0" err="1">
                <a:sym typeface="+mn-ea"/>
              </a:rPr>
              <a:t>github</a:t>
            </a:r>
            <a:r>
              <a:rPr lang="zh-CN" altLang="en-US" dirty="0">
                <a:sym typeface="+mn-ea"/>
              </a:rPr>
              <a:t>项目，其他书籍等等）</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678A5E4A-65BD-794C-A3D1-2B07C3699BB5}"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78A5E4A-65BD-794C-A3D1-2B07C3699BB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3766230" y="4135893"/>
            <a:ext cx="16851539" cy="1698850"/>
          </a:xfrm>
          <a:prstGeom prst="rect">
            <a:avLst/>
          </a:prstGeom>
        </p:spPr>
        <p:txBody>
          <a:bodyPr anchor="ctr"/>
          <a:lstStyle>
            <a:lvl1pPr marL="0" indent="0">
              <a:buNone/>
              <a:defRPr sz="9600">
                <a:solidFill>
                  <a:schemeClr val="bg1"/>
                </a:solidFill>
                <a:latin typeface="Microsoft YaHei" panose="020B0503020204020204" pitchFamily="34" charset="-122"/>
                <a:ea typeface="Microsoft YaHei" panose="020B0503020204020204" pitchFamily="34" charset="-122"/>
                <a:cs typeface="Alibaba PuHuiTi 2.0 65 Medium" pitchFamily="18" charset="-122"/>
              </a:defRPr>
            </a:lvl1pPr>
          </a:lstStyle>
          <a:p>
            <a:pPr lvl="0"/>
            <a:r>
              <a:rPr kumimoji="1" lang="zh-CN" altLang="en-US" dirty="0"/>
              <a:t>单击此处添加课程名称</a:t>
            </a:r>
            <a:endParaRPr kumimoji="1" lang="zh-CN" altLang="en-US" dirty="0"/>
          </a:p>
        </p:txBody>
      </p:sp>
      <p:sp>
        <p:nvSpPr>
          <p:cNvPr id="11" name="文本占位符 9"/>
          <p:cNvSpPr>
            <a:spLocks noGrp="1"/>
          </p:cNvSpPr>
          <p:nvPr>
            <p:ph type="body" sz="quarter" idx="11" hasCustomPrompt="1"/>
          </p:nvPr>
        </p:nvSpPr>
        <p:spPr>
          <a:xfrm>
            <a:off x="3766231" y="6378350"/>
            <a:ext cx="8425770" cy="893307"/>
          </a:xfrm>
          <a:prstGeom prst="rect">
            <a:avLst/>
          </a:prstGeom>
        </p:spPr>
        <p:txBody>
          <a:bodyPr anchor="ctr"/>
          <a:lstStyle>
            <a:lvl1pPr marL="0" indent="0">
              <a:buNone/>
              <a:defRPr sz="4800" b="0" i="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点击此处章节标题</a:t>
            </a:r>
            <a:endParaRPr kumimoji="1" lang="zh-CN" altLang="en-US" dirty="0"/>
          </a:p>
        </p:txBody>
      </p:sp>
      <p:sp>
        <p:nvSpPr>
          <p:cNvPr id="14" name="文本框 13"/>
          <p:cNvSpPr txBox="1"/>
          <p:nvPr userDrawn="1"/>
        </p:nvSpPr>
        <p:spPr>
          <a:xfrm>
            <a:off x="7815943" y="10254343"/>
            <a:ext cx="6027612" cy="707886"/>
          </a:xfrm>
          <a:prstGeom prst="rect">
            <a:avLst/>
          </a:prstGeom>
          <a:noFill/>
        </p:spPr>
        <p:txBody>
          <a:bodyPr wrap="none" rtlCol="0">
            <a:spAutoFit/>
          </a:bodyPr>
          <a:lstStyle/>
          <a:p>
            <a:r>
              <a:rPr kumimoji="1" lang="zh-CN" altLang="en-US" sz="4000" b="0" i="0" dirty="0">
                <a:solidFill>
                  <a:schemeClr val="bg1"/>
                </a:solidFill>
                <a:latin typeface="Microsoft YaHei" panose="020B0503020204020204" pitchFamily="34" charset="-122"/>
                <a:ea typeface="Microsoft YaHei" panose="020B0503020204020204" pitchFamily="34" charset="-122"/>
                <a:cs typeface="Alibaba PuHuiTi 2.0 65 Medium" pitchFamily="18" charset="-122"/>
              </a:rPr>
              <a:t>天池讲师 </a:t>
            </a:r>
            <a:r>
              <a:rPr kumimoji="1" lang="en-US" altLang="zh-CN" sz="4000" b="0" i="0" dirty="0" err="1">
                <a:solidFill>
                  <a:schemeClr val="bg1"/>
                </a:solidFill>
                <a:latin typeface="Microsoft YaHei" panose="020B0503020204020204" pitchFamily="34" charset="-122"/>
                <a:ea typeface="Microsoft YaHei" panose="020B0503020204020204" pitchFamily="34" charset="-122"/>
                <a:cs typeface="Alibaba PuHuiTi 2.0 65 Medium" pitchFamily="18" charset="-122"/>
              </a:rPr>
              <a:t>Datawhale</a:t>
            </a:r>
            <a:r>
              <a:rPr kumimoji="1" lang="zh-CN" altLang="en-US" sz="4000" b="0" i="0" dirty="0">
                <a:solidFill>
                  <a:schemeClr val="bg1"/>
                </a:solidFill>
                <a:latin typeface="Microsoft YaHei" panose="020B0503020204020204" pitchFamily="34" charset="-122"/>
                <a:ea typeface="Microsoft YaHei" panose="020B0503020204020204" pitchFamily="34" charset="-122"/>
                <a:cs typeface="Alibaba PuHuiTi 2.0 65 Medium" pitchFamily="18" charset="-122"/>
              </a:rPr>
              <a:t>成员</a:t>
            </a:r>
            <a:endParaRPr kumimoji="1" lang="zh-CN" altLang="en-US" sz="4000" b="0" i="0" dirty="0">
              <a:solidFill>
                <a:schemeClr val="bg1"/>
              </a:solidFill>
              <a:latin typeface="Microsoft YaHei" panose="020B0503020204020204" pitchFamily="34" charset="-122"/>
              <a:ea typeface="Microsoft YaHei" panose="020B0503020204020204" pitchFamily="34" charset="-122"/>
              <a:cs typeface="Alibaba PuHuiTi 2.0 65 Medium" pitchFamily="18" charset="-122"/>
            </a:endParaRPr>
          </a:p>
        </p:txBody>
      </p:sp>
      <p:sp>
        <p:nvSpPr>
          <p:cNvPr id="16" name="文本占位符 15"/>
          <p:cNvSpPr>
            <a:spLocks noGrp="1"/>
          </p:cNvSpPr>
          <p:nvPr>
            <p:ph type="body" sz="quarter" idx="12" hasCustomPrompt="1"/>
          </p:nvPr>
        </p:nvSpPr>
        <p:spPr>
          <a:xfrm>
            <a:off x="13843555" y="10333967"/>
            <a:ext cx="4288353" cy="646331"/>
          </a:xfrm>
          <a:prstGeom prst="rect">
            <a:avLst/>
          </a:prstGeom>
          <a:noFill/>
        </p:spPr>
        <p:txBody>
          <a:bodyPr wrap="none" rtlCol="0" anchor="ctr">
            <a:spAutoFit/>
          </a:bodyPr>
          <a:lstStyle>
            <a:lvl1pPr marL="0" indent="0">
              <a:buNone/>
              <a:defRPr kumimoji="1" lang="zh-CN" altLang="en-US" sz="4000" b="0" i="0" dirty="0">
                <a:solidFill>
                  <a:schemeClr val="bg1"/>
                </a:solidFill>
                <a:latin typeface="Microsoft YaHei" panose="020B0503020204020204" pitchFamily="34" charset="-122"/>
                <a:ea typeface="Microsoft YaHei" panose="020B0503020204020204" pitchFamily="34" charset="-122"/>
                <a:cs typeface="Alibaba PuHuiTi 2.0 65 Medium" pitchFamily="18" charset="-122"/>
              </a:defRPr>
            </a:lvl1pPr>
          </a:lstStyle>
          <a:p>
            <a:pPr marL="0" lvl="0" defTabSz="457200"/>
            <a:r>
              <a:rPr kumimoji="1" lang="zh-CN" altLang="en-US" dirty="0"/>
              <a:t>单击此处添加姓名</a:t>
            </a:r>
            <a:endParaRPr kumimoji="1" lang="zh-CN" altLang="en-US" dirty="0"/>
          </a:p>
        </p:txBody>
      </p:sp>
      <p:grpSp>
        <p:nvGrpSpPr>
          <p:cNvPr id="24" name="组合 23"/>
          <p:cNvGrpSpPr/>
          <p:nvPr userDrawn="1"/>
        </p:nvGrpSpPr>
        <p:grpSpPr>
          <a:xfrm>
            <a:off x="18331543" y="308715"/>
            <a:ext cx="5563066" cy="616270"/>
            <a:chOff x="15675652" y="308715"/>
            <a:chExt cx="8218957" cy="910486"/>
          </a:xfrm>
        </p:grpSpPr>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25883" y="308715"/>
              <a:ext cx="3668726" cy="910486"/>
            </a:xfrm>
            <a:prstGeom prst="rect">
              <a:avLst/>
            </a:prstGeom>
          </p:spPr>
        </p:pic>
        <p:pic>
          <p:nvPicPr>
            <p:cNvPr id="26" name="图片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675652" y="618358"/>
              <a:ext cx="4000500" cy="495300"/>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pasted-image-filtered.png"/>
          <p:cNvPicPr>
            <a:picLocks noChangeAspect="1"/>
          </p:cNvPicPr>
          <p:nvPr userDrawn="1"/>
        </p:nvPicPr>
        <p:blipFill rotWithShape="1">
          <a:blip r:embed="rId3" cstate="print"/>
          <a:srcRect/>
          <a:stretch>
            <a:fillRect/>
          </a:stretch>
        </p:blipFill>
        <p:spPr>
          <a:xfrm>
            <a:off x="0" y="5292"/>
            <a:ext cx="24390352" cy="13710708"/>
          </a:xfrm>
          <a:prstGeom prst="rect">
            <a:avLst/>
          </a:prstGeom>
        </p:spPr>
      </p:pic>
      <p:sp>
        <p:nvSpPr>
          <p:cNvPr id="3" name="文本框 2"/>
          <p:cNvSpPr txBox="1"/>
          <p:nvPr userDrawn="1"/>
        </p:nvSpPr>
        <p:spPr>
          <a:xfrm>
            <a:off x="4833257" y="892629"/>
            <a:ext cx="184731" cy="369332"/>
          </a:xfrm>
          <a:prstGeom prst="rect">
            <a:avLst/>
          </a:prstGeom>
          <a:noFill/>
        </p:spPr>
        <p:txBody>
          <a:bodyPr wrap="none" rtlCol="0">
            <a:spAutoFit/>
          </a:bodyPr>
          <a:lstStyle/>
          <a:p>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白色背景2">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alphaModFix amt="31000"/>
          </a:blip>
          <a:stretch>
            <a:fillRect/>
          </a:stretch>
        </p:blipFill>
        <p:spPr>
          <a:xfrm>
            <a:off x="0" y="0"/>
            <a:ext cx="24384000" cy="13716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白色">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白色">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与副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69538" y="627994"/>
            <a:ext cx="2483204" cy="616270"/>
          </a:xfrm>
          <a:prstGeom prst="rect">
            <a:avLst/>
          </a:prstGeom>
        </p:spPr>
      </p:pic>
      <p:grpSp>
        <p:nvGrpSpPr>
          <p:cNvPr id="13" name="组合 12"/>
          <p:cNvGrpSpPr>
            <a:grpSpLocks noChangeAspect="1"/>
          </p:cNvGrpSpPr>
          <p:nvPr userDrawn="1"/>
        </p:nvGrpSpPr>
        <p:grpSpPr>
          <a:xfrm>
            <a:off x="1142633" y="1873958"/>
            <a:ext cx="24206200" cy="11870656"/>
            <a:chOff x="611232" y="938142"/>
            <a:chExt cx="12103100" cy="5935328"/>
          </a:xfrm>
        </p:grpSpPr>
        <p:sp>
          <p:nvSpPr>
            <p:cNvPr id="14" name="文本框 13"/>
            <p:cNvSpPr txBox="1"/>
            <p:nvPr/>
          </p:nvSpPr>
          <p:spPr>
            <a:xfrm>
              <a:off x="611232" y="938142"/>
              <a:ext cx="12103100" cy="1107996"/>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13800" b="1" i="0" u="none" strike="noStrike" kern="1200" cap="none" spc="0" normalizeH="0" baseline="0" noProof="0" dirty="0">
                  <a:ln>
                    <a:noFill/>
                  </a:ln>
                  <a:solidFill>
                    <a:schemeClr val="tx2">
                      <a:alpha val="5000"/>
                    </a:schemeClr>
                  </a:solidFill>
                  <a:effectLst/>
                  <a:uLnTx/>
                  <a:uFillTx/>
                </a:rPr>
                <a:t>CONTENTS</a:t>
              </a:r>
              <a:endParaRPr kumimoji="0" lang="en-US" altLang="zh-CN" sz="13800" b="1" i="0" u="none" strike="noStrike" kern="1200" cap="none" spc="0" normalizeH="0" baseline="0" noProof="0" dirty="0">
                <a:ln>
                  <a:noFill/>
                </a:ln>
                <a:solidFill>
                  <a:schemeClr val="tx2">
                    <a:alpha val="5000"/>
                  </a:schemeClr>
                </a:solidFill>
                <a:effectLst/>
                <a:uLnTx/>
                <a:uFillTx/>
              </a:endParaRPr>
            </a:p>
          </p:txBody>
        </p:sp>
        <p:grpSp>
          <p:nvGrpSpPr>
            <p:cNvPr id="15" name="组合 14"/>
            <p:cNvGrpSpPr/>
            <p:nvPr/>
          </p:nvGrpSpPr>
          <p:grpSpPr>
            <a:xfrm>
              <a:off x="611232" y="1028700"/>
              <a:ext cx="7513497" cy="5844770"/>
              <a:chOff x="611232" y="1028700"/>
              <a:chExt cx="7513497" cy="5844770"/>
            </a:xfrm>
          </p:grpSpPr>
          <p:sp>
            <p:nvSpPr>
              <p:cNvPr id="16" name="矩形 15"/>
              <p:cNvSpPr/>
              <p:nvPr/>
            </p:nvSpPr>
            <p:spPr>
              <a:xfrm rot="5400000">
                <a:off x="1547108" y="2542292"/>
                <a:ext cx="3444470" cy="5217886"/>
              </a:xfrm>
              <a:prstGeom prst="rect">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lumMod val="95000"/>
                      <a:lumOff val="5000"/>
                    </a:schemeClr>
                  </a:solidFill>
                </a:endParaRPr>
              </a:p>
            </p:txBody>
          </p:sp>
          <p:sp>
            <p:nvSpPr>
              <p:cNvPr id="19" name="矩形 18"/>
              <p:cNvSpPr/>
              <p:nvPr/>
            </p:nvSpPr>
            <p:spPr>
              <a:xfrm rot="5400000">
                <a:off x="-179531" y="4694249"/>
                <a:ext cx="1711066" cy="129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600"/>
              </a:p>
            </p:txBody>
          </p:sp>
          <p:sp>
            <p:nvSpPr>
              <p:cNvPr id="20" name="文本框 19"/>
              <p:cNvSpPr txBox="1"/>
              <p:nvPr/>
            </p:nvSpPr>
            <p:spPr>
              <a:xfrm>
                <a:off x="910000" y="3863468"/>
                <a:ext cx="4718686" cy="7232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8800" b="1" i="0" u="none" strike="noStrike" kern="1200" cap="none" spc="0" normalizeH="0" baseline="0" noProof="0" dirty="0">
                    <a:ln>
                      <a:noFill/>
                    </a:ln>
                    <a:effectLst/>
                    <a:uLnTx/>
                    <a:uFillTx/>
                  </a:rPr>
                  <a:t>CONTENTS</a:t>
                </a:r>
                <a:endParaRPr kumimoji="0" lang="en-US" altLang="zh-CN" sz="8800" b="1" i="0" u="none" strike="noStrike" kern="1200" cap="none" spc="0" normalizeH="0" baseline="0" noProof="0" dirty="0">
                  <a:ln>
                    <a:noFill/>
                  </a:ln>
                  <a:effectLst/>
                  <a:uLnTx/>
                  <a:uFillTx/>
                </a:endParaRPr>
              </a:p>
            </p:txBody>
          </p:sp>
          <p:sp>
            <p:nvSpPr>
              <p:cNvPr id="36" name="文本框 35"/>
              <p:cNvSpPr txBox="1"/>
              <p:nvPr/>
            </p:nvSpPr>
            <p:spPr>
              <a:xfrm>
                <a:off x="6735240" y="1028700"/>
                <a:ext cx="1389489" cy="55399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b="0" dirty="0">
                    <a:solidFill>
                      <a:schemeClr val="tx2"/>
                    </a:solidFill>
                  </a:rPr>
                  <a:t>O1</a:t>
                </a:r>
                <a:endParaRPr lang="en-US" altLang="zh-CN" sz="6600" b="0" dirty="0">
                  <a:solidFill>
                    <a:schemeClr val="tx2"/>
                  </a:solidFill>
                </a:endParaRPr>
              </a:p>
            </p:txBody>
          </p:sp>
          <p:sp>
            <p:nvSpPr>
              <p:cNvPr id="33" name="文本框 32"/>
              <p:cNvSpPr txBox="1"/>
              <p:nvPr/>
            </p:nvSpPr>
            <p:spPr>
              <a:xfrm>
                <a:off x="6735240" y="2431225"/>
                <a:ext cx="1389489" cy="55399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600" b="0" i="0" u="none" strike="noStrike" cap="none" spc="0" normalizeH="0" baseline="0">
                    <a:ln>
                      <a:noFill/>
                    </a:ln>
                    <a:solidFill>
                      <a:schemeClr val="accent1">
                        <a:alpha val="80000"/>
                      </a:schemeClr>
                    </a:solidFill>
                    <a:effectLst/>
                    <a:uLnTx/>
                    <a:uFillTx/>
                  </a:defRPr>
                </a:lvl1pPr>
              </a:lstStyle>
              <a:p>
                <a:r>
                  <a:rPr lang="en-US" altLang="zh-CN" dirty="0">
                    <a:solidFill>
                      <a:schemeClr val="tx2"/>
                    </a:solidFill>
                  </a:rPr>
                  <a:t>O2</a:t>
                </a:r>
                <a:endParaRPr lang="en-US" altLang="zh-CN" dirty="0">
                  <a:solidFill>
                    <a:schemeClr val="tx2"/>
                  </a:solidFill>
                </a:endParaRPr>
              </a:p>
            </p:txBody>
          </p:sp>
          <p:sp>
            <p:nvSpPr>
              <p:cNvPr id="30" name="文本框 29"/>
              <p:cNvSpPr txBox="1"/>
              <p:nvPr/>
            </p:nvSpPr>
            <p:spPr>
              <a:xfrm>
                <a:off x="6735240" y="3833750"/>
                <a:ext cx="1389489" cy="55399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b="0" dirty="0">
                    <a:solidFill>
                      <a:schemeClr val="tx2"/>
                    </a:solidFill>
                  </a:rPr>
                  <a:t>O3</a:t>
                </a:r>
                <a:endParaRPr lang="en-US" altLang="zh-CN" sz="6600" b="0" dirty="0">
                  <a:solidFill>
                    <a:schemeClr val="tx2"/>
                  </a:solidFill>
                </a:endParaRPr>
              </a:p>
            </p:txBody>
          </p:sp>
          <p:sp>
            <p:nvSpPr>
              <p:cNvPr id="27" name="文本框 26"/>
              <p:cNvSpPr txBox="1"/>
              <p:nvPr/>
            </p:nvSpPr>
            <p:spPr>
              <a:xfrm>
                <a:off x="6735240" y="5236274"/>
                <a:ext cx="1389489" cy="55399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6600" b="0" dirty="0">
                    <a:solidFill>
                      <a:schemeClr val="tx2"/>
                    </a:solidFill>
                  </a:rPr>
                  <a:t>O4</a:t>
                </a:r>
                <a:endParaRPr lang="en-US" altLang="zh-CN" sz="6600" b="0" dirty="0">
                  <a:solidFill>
                    <a:schemeClr val="tx2"/>
                  </a:solidFill>
                </a:endParaRPr>
              </a:p>
            </p:txBody>
          </p:sp>
        </p:grpSp>
      </p:grpSp>
      <p:sp>
        <p:nvSpPr>
          <p:cNvPr id="41" name="文本占位符 40"/>
          <p:cNvSpPr>
            <a:spLocks noGrp="1"/>
          </p:cNvSpPr>
          <p:nvPr>
            <p:ph type="body" sz="quarter" idx="10" hasCustomPrompt="1"/>
          </p:nvPr>
        </p:nvSpPr>
        <p:spPr>
          <a:xfrm>
            <a:off x="14903438" y="2402704"/>
            <a:ext cx="8120517" cy="601753"/>
          </a:xfrm>
          <a:prstGeom prst="rect">
            <a:avLst/>
          </a:prstGeom>
        </p:spPr>
        <p:txBody>
          <a:bodyPr/>
          <a:lstStyle>
            <a:lvl1pPr marL="0" indent="0">
              <a:buNone/>
              <a:defRPr sz="3600" b="0" i="0">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单击此处添加章节标题（认识</a:t>
            </a:r>
            <a:r>
              <a:rPr kumimoji="1" lang="en-US" altLang="zh-CN" dirty="0"/>
              <a:t>XXX</a:t>
            </a:r>
            <a:r>
              <a:rPr kumimoji="1" lang="zh-CN" altLang="en-US" dirty="0"/>
              <a:t>）</a:t>
            </a:r>
            <a:endParaRPr kumimoji="1" lang="zh-CN" altLang="en-US" dirty="0"/>
          </a:p>
        </p:txBody>
      </p:sp>
      <p:sp>
        <p:nvSpPr>
          <p:cNvPr id="42" name="文本占位符 40"/>
          <p:cNvSpPr>
            <a:spLocks noGrp="1"/>
          </p:cNvSpPr>
          <p:nvPr>
            <p:ph type="body" sz="quarter" idx="11" hasCustomPrompt="1"/>
          </p:nvPr>
        </p:nvSpPr>
        <p:spPr>
          <a:xfrm>
            <a:off x="14903437" y="3229627"/>
            <a:ext cx="4497327" cy="281073"/>
          </a:xfrm>
          <a:prstGeom prst="rect">
            <a:avLst/>
          </a:prstGeom>
        </p:spPr>
        <p:txBody>
          <a:bodyPr/>
          <a:lstStyle>
            <a:lvl1pPr marL="0" indent="0">
              <a:buNone/>
              <a:defRPr sz="2000" b="0" i="0">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单击此处添加次级标题或章节分页</a:t>
            </a:r>
            <a:endParaRPr kumimoji="1" lang="zh-CN" altLang="en-US" dirty="0"/>
          </a:p>
        </p:txBody>
      </p:sp>
      <p:sp>
        <p:nvSpPr>
          <p:cNvPr id="43" name="文本占位符 40"/>
          <p:cNvSpPr>
            <a:spLocks noGrp="1"/>
          </p:cNvSpPr>
          <p:nvPr>
            <p:ph type="body" sz="quarter" idx="12" hasCustomPrompt="1"/>
          </p:nvPr>
        </p:nvSpPr>
        <p:spPr>
          <a:xfrm>
            <a:off x="14903438" y="5262539"/>
            <a:ext cx="8120517" cy="601753"/>
          </a:xfrm>
          <a:prstGeom prst="rect">
            <a:avLst/>
          </a:prstGeom>
        </p:spPr>
        <p:txBody>
          <a:bodyPr/>
          <a:lstStyle>
            <a:lvl1pPr marL="0" indent="0">
              <a:buNone/>
              <a:defRPr sz="3600" b="0" i="0">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单击此处添加章节标题（应用</a:t>
            </a:r>
            <a:r>
              <a:rPr kumimoji="1" lang="en-US" altLang="zh-CN" dirty="0"/>
              <a:t>XXX</a:t>
            </a:r>
            <a:r>
              <a:rPr kumimoji="1" lang="zh-CN" altLang="en-US" dirty="0"/>
              <a:t>）</a:t>
            </a:r>
            <a:endParaRPr kumimoji="1" lang="zh-CN" altLang="en-US" dirty="0"/>
          </a:p>
        </p:txBody>
      </p:sp>
      <p:sp>
        <p:nvSpPr>
          <p:cNvPr id="44" name="文本占位符 40"/>
          <p:cNvSpPr>
            <a:spLocks noGrp="1"/>
          </p:cNvSpPr>
          <p:nvPr>
            <p:ph type="body" sz="quarter" idx="13" hasCustomPrompt="1"/>
          </p:nvPr>
        </p:nvSpPr>
        <p:spPr>
          <a:xfrm>
            <a:off x="14903437" y="6089462"/>
            <a:ext cx="4497327" cy="281073"/>
          </a:xfrm>
          <a:prstGeom prst="rect">
            <a:avLst/>
          </a:prstGeom>
        </p:spPr>
        <p:txBody>
          <a:bodyPr/>
          <a:lstStyle>
            <a:lvl1pPr marL="0" indent="0">
              <a:buNone/>
              <a:defRPr sz="2000" b="0" i="0">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单击此处添加次级标题或章节分页</a:t>
            </a:r>
            <a:endParaRPr kumimoji="1" lang="zh-CN" altLang="en-US" dirty="0"/>
          </a:p>
        </p:txBody>
      </p:sp>
      <p:sp>
        <p:nvSpPr>
          <p:cNvPr id="45" name="文本占位符 40"/>
          <p:cNvSpPr>
            <a:spLocks noGrp="1"/>
          </p:cNvSpPr>
          <p:nvPr>
            <p:ph type="body" sz="quarter" idx="14" hasCustomPrompt="1"/>
          </p:nvPr>
        </p:nvSpPr>
        <p:spPr>
          <a:xfrm>
            <a:off x="14903438" y="8064957"/>
            <a:ext cx="8120517" cy="601753"/>
          </a:xfrm>
          <a:prstGeom prst="rect">
            <a:avLst/>
          </a:prstGeom>
        </p:spPr>
        <p:txBody>
          <a:bodyPr/>
          <a:lstStyle>
            <a:lvl1pPr marL="0" indent="0">
              <a:buNone/>
              <a:defRPr sz="3600" b="0" i="0">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单击此处添加章节标题（案例分析）</a:t>
            </a:r>
            <a:endParaRPr kumimoji="1" lang="zh-CN" altLang="en-US" dirty="0"/>
          </a:p>
        </p:txBody>
      </p:sp>
      <p:sp>
        <p:nvSpPr>
          <p:cNvPr id="46" name="文本占位符 40"/>
          <p:cNvSpPr>
            <a:spLocks noGrp="1"/>
          </p:cNvSpPr>
          <p:nvPr>
            <p:ph type="body" sz="quarter" idx="15" hasCustomPrompt="1"/>
          </p:nvPr>
        </p:nvSpPr>
        <p:spPr>
          <a:xfrm>
            <a:off x="14903437" y="8891880"/>
            <a:ext cx="4497327" cy="281073"/>
          </a:xfrm>
          <a:prstGeom prst="rect">
            <a:avLst/>
          </a:prstGeom>
        </p:spPr>
        <p:txBody>
          <a:bodyPr/>
          <a:lstStyle>
            <a:lvl1pPr marL="0" indent="0">
              <a:buNone/>
              <a:defRPr sz="2000" b="0" i="0">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单击此处添加次级标题或章节分页</a:t>
            </a:r>
            <a:endParaRPr kumimoji="1" lang="zh-CN" altLang="en-US" dirty="0"/>
          </a:p>
        </p:txBody>
      </p:sp>
      <p:sp>
        <p:nvSpPr>
          <p:cNvPr id="47" name="文本占位符 40"/>
          <p:cNvSpPr>
            <a:spLocks noGrp="1"/>
          </p:cNvSpPr>
          <p:nvPr>
            <p:ph type="body" sz="quarter" idx="16" hasCustomPrompt="1"/>
          </p:nvPr>
        </p:nvSpPr>
        <p:spPr>
          <a:xfrm>
            <a:off x="14903438" y="10873564"/>
            <a:ext cx="8120517" cy="601753"/>
          </a:xfrm>
          <a:prstGeom prst="rect">
            <a:avLst/>
          </a:prstGeom>
        </p:spPr>
        <p:txBody>
          <a:bodyPr/>
          <a:lstStyle>
            <a:lvl1pPr marL="0" indent="0">
              <a:buNone/>
              <a:defRPr sz="3600" b="0" i="0">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单击此处添加章节标题（总结延展）</a:t>
            </a:r>
            <a:endParaRPr kumimoji="1" lang="zh-CN" altLang="en-US" dirty="0"/>
          </a:p>
        </p:txBody>
      </p:sp>
      <p:sp>
        <p:nvSpPr>
          <p:cNvPr id="48" name="文本占位符 40"/>
          <p:cNvSpPr>
            <a:spLocks noGrp="1"/>
          </p:cNvSpPr>
          <p:nvPr>
            <p:ph type="body" sz="quarter" idx="17" hasCustomPrompt="1"/>
          </p:nvPr>
        </p:nvSpPr>
        <p:spPr>
          <a:xfrm>
            <a:off x="14903437" y="11700487"/>
            <a:ext cx="4497327" cy="281073"/>
          </a:xfrm>
          <a:prstGeom prst="rect">
            <a:avLst/>
          </a:prstGeom>
        </p:spPr>
        <p:txBody>
          <a:bodyPr/>
          <a:lstStyle>
            <a:lvl1pPr marL="0" indent="0">
              <a:buNone/>
              <a:defRPr sz="2000" b="0" i="0">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单击此处添加次级标题或章节分页</a:t>
            </a:r>
            <a:endParaRPr kumimoji="1" lang="zh-CN" altLang="en-US" dirty="0"/>
          </a:p>
        </p:txBody>
      </p:sp>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89676" y="834881"/>
            <a:ext cx="2707770" cy="335248"/>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模板">
    <p:spTree>
      <p:nvGrpSpPr>
        <p:cNvPr id="1" name=""/>
        <p:cNvGrpSpPr/>
        <p:nvPr/>
      </p:nvGrpSpPr>
      <p:grpSpPr>
        <a:xfrm>
          <a:off x="0" y="0"/>
          <a:ext cx="0" cy="0"/>
          <a:chOff x="0" y="0"/>
          <a:chExt cx="0" cy="0"/>
        </a:xfrm>
      </p:grpSpPr>
      <p:pic>
        <p:nvPicPr>
          <p:cNvPr id="5" name="KV Summit(1)-底纹.psd" descr="KV Summit(1)-底纹.psd"/>
          <p:cNvPicPr>
            <a:picLocks noChangeAspect="1"/>
          </p:cNvPicPr>
          <p:nvPr userDrawn="1"/>
        </p:nvPicPr>
        <p:blipFill>
          <a:blip r:embed="rId2">
            <a:alphaModFix amt="23558"/>
          </a:blip>
          <a:stretch>
            <a:fillRect/>
          </a:stretch>
        </p:blipFill>
        <p:spPr>
          <a:xfrm>
            <a:off x="0" y="165443"/>
            <a:ext cx="24682848" cy="13842242"/>
          </a:xfrm>
          <a:prstGeom prst="rect">
            <a:avLst/>
          </a:prstGeom>
          <a:ln w="3175">
            <a:miter lim="400000"/>
            <a:headEnd/>
            <a:tailEnd/>
          </a:ln>
        </p:spPr>
      </p:pic>
      <p:sp>
        <p:nvSpPr>
          <p:cNvPr id="3" name="文本框 2"/>
          <p:cNvSpPr txBox="1"/>
          <p:nvPr userDrawn="1"/>
        </p:nvSpPr>
        <p:spPr>
          <a:xfrm>
            <a:off x="4940905" y="5534561"/>
            <a:ext cx="3407228" cy="264687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16600" b="0" dirty="0">
                <a:solidFill>
                  <a:schemeClr val="tx2"/>
                </a:solidFill>
              </a:rPr>
              <a:t>O1</a:t>
            </a:r>
            <a:endParaRPr lang="en-US" altLang="zh-CN" sz="16600" b="0" dirty="0">
              <a:solidFill>
                <a:schemeClr val="tx2"/>
              </a:solidFill>
            </a:endParaRPr>
          </a:p>
        </p:txBody>
      </p:sp>
      <p:sp>
        <p:nvSpPr>
          <p:cNvPr id="4" name="文本占位符 3"/>
          <p:cNvSpPr>
            <a:spLocks noGrp="1"/>
          </p:cNvSpPr>
          <p:nvPr>
            <p:ph type="body" sz="quarter" idx="10" hasCustomPrompt="1"/>
          </p:nvPr>
        </p:nvSpPr>
        <p:spPr>
          <a:xfrm>
            <a:off x="8670395" y="6629364"/>
            <a:ext cx="10040937" cy="914400"/>
          </a:xfrm>
          <a:prstGeom prst="rect">
            <a:avLst/>
          </a:prstGeom>
        </p:spPr>
        <p:txBody>
          <a:bodyPr anchor="t"/>
          <a:lstStyle>
            <a:lvl1pPr marL="0" indent="0">
              <a:buNone/>
              <a:defRPr sz="7200" b="0" i="0">
                <a:solidFill>
                  <a:schemeClr val="accent5"/>
                </a:solidFill>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单击此处添加章节标题</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封面模板">
    <p:spTree>
      <p:nvGrpSpPr>
        <p:cNvPr id="1" name=""/>
        <p:cNvGrpSpPr/>
        <p:nvPr/>
      </p:nvGrpSpPr>
      <p:grpSpPr>
        <a:xfrm>
          <a:off x="0" y="0"/>
          <a:ext cx="0" cy="0"/>
          <a:chOff x="0" y="0"/>
          <a:chExt cx="0" cy="0"/>
        </a:xfrm>
      </p:grpSpPr>
      <p:pic>
        <p:nvPicPr>
          <p:cNvPr id="5" name="KV Summit(1)-底纹.psd" descr="KV Summit(1)-底纹.psd"/>
          <p:cNvPicPr>
            <a:picLocks noChangeAspect="1"/>
          </p:cNvPicPr>
          <p:nvPr userDrawn="1"/>
        </p:nvPicPr>
        <p:blipFill>
          <a:blip r:embed="rId2">
            <a:alphaModFix amt="23558"/>
          </a:blip>
          <a:stretch>
            <a:fillRect/>
          </a:stretch>
        </p:blipFill>
        <p:spPr>
          <a:xfrm>
            <a:off x="0" y="165443"/>
            <a:ext cx="24682848" cy="13842242"/>
          </a:xfrm>
          <a:prstGeom prst="rect">
            <a:avLst/>
          </a:prstGeom>
          <a:ln w="3175">
            <a:miter lim="400000"/>
            <a:headEnd/>
            <a:tailEnd/>
          </a:ln>
        </p:spPr>
      </p:pic>
      <p:sp>
        <p:nvSpPr>
          <p:cNvPr id="3" name="文本框 2"/>
          <p:cNvSpPr txBox="1"/>
          <p:nvPr userDrawn="1"/>
        </p:nvSpPr>
        <p:spPr>
          <a:xfrm>
            <a:off x="4940905" y="5534561"/>
            <a:ext cx="3407228" cy="264687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16600" b="0" dirty="0">
                <a:solidFill>
                  <a:schemeClr val="tx2"/>
                </a:solidFill>
              </a:rPr>
              <a:t>O2</a:t>
            </a:r>
            <a:endParaRPr lang="en-US" altLang="zh-CN" sz="16600" b="0" dirty="0">
              <a:solidFill>
                <a:schemeClr val="tx2"/>
              </a:solidFill>
            </a:endParaRPr>
          </a:p>
        </p:txBody>
      </p:sp>
      <p:sp>
        <p:nvSpPr>
          <p:cNvPr id="4" name="文本占位符 3"/>
          <p:cNvSpPr>
            <a:spLocks noGrp="1"/>
          </p:cNvSpPr>
          <p:nvPr>
            <p:ph type="body" sz="quarter" idx="10" hasCustomPrompt="1"/>
          </p:nvPr>
        </p:nvSpPr>
        <p:spPr>
          <a:xfrm>
            <a:off x="8670395" y="6629364"/>
            <a:ext cx="10040937" cy="914400"/>
          </a:xfrm>
          <a:prstGeom prst="rect">
            <a:avLst/>
          </a:prstGeom>
        </p:spPr>
        <p:txBody>
          <a:bodyPr anchor="t"/>
          <a:lstStyle>
            <a:lvl1pPr>
              <a:defRPr kumimoji="1" lang="zh-CN" altLang="en-US" sz="7200" b="0" i="0" dirty="0">
                <a:solidFill>
                  <a:schemeClr val="accent5"/>
                </a:solidFill>
                <a:latin typeface="Microsoft YaHei Light" panose="020B0503020204020204" pitchFamily="34" charset="-122"/>
                <a:ea typeface="Microsoft YaHei Light" panose="020B0503020204020204" pitchFamily="34" charset="-122"/>
                <a:cs typeface="Alibaba PuHuiTi 2.0 35 Thin" pitchFamily="18" charset="-122"/>
              </a:defRPr>
            </a:lvl1pPr>
          </a:lstStyle>
          <a:p>
            <a:pPr marL="0" lvl="0" indent="0">
              <a:buNone/>
            </a:pPr>
            <a:r>
              <a:rPr kumimoji="1" lang="zh-CN" altLang="en-US" dirty="0"/>
              <a:t>单击此处添加章节标题</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封面模板">
    <p:spTree>
      <p:nvGrpSpPr>
        <p:cNvPr id="1" name=""/>
        <p:cNvGrpSpPr/>
        <p:nvPr/>
      </p:nvGrpSpPr>
      <p:grpSpPr>
        <a:xfrm>
          <a:off x="0" y="0"/>
          <a:ext cx="0" cy="0"/>
          <a:chOff x="0" y="0"/>
          <a:chExt cx="0" cy="0"/>
        </a:xfrm>
      </p:grpSpPr>
      <p:pic>
        <p:nvPicPr>
          <p:cNvPr id="5" name="KV Summit(1)-底纹.psd" descr="KV Summit(1)-底纹.psd"/>
          <p:cNvPicPr>
            <a:picLocks noChangeAspect="1"/>
          </p:cNvPicPr>
          <p:nvPr userDrawn="1"/>
        </p:nvPicPr>
        <p:blipFill>
          <a:blip r:embed="rId2">
            <a:alphaModFix amt="23558"/>
          </a:blip>
          <a:stretch>
            <a:fillRect/>
          </a:stretch>
        </p:blipFill>
        <p:spPr>
          <a:xfrm>
            <a:off x="0" y="165443"/>
            <a:ext cx="24682848" cy="13842242"/>
          </a:xfrm>
          <a:prstGeom prst="rect">
            <a:avLst/>
          </a:prstGeom>
          <a:ln w="3175">
            <a:miter lim="400000"/>
            <a:headEnd/>
            <a:tailEnd/>
          </a:ln>
        </p:spPr>
      </p:pic>
      <p:sp>
        <p:nvSpPr>
          <p:cNvPr id="3" name="文本框 2"/>
          <p:cNvSpPr txBox="1"/>
          <p:nvPr userDrawn="1"/>
        </p:nvSpPr>
        <p:spPr>
          <a:xfrm>
            <a:off x="4940905" y="5534561"/>
            <a:ext cx="3407228" cy="264687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16600" b="0" dirty="0">
                <a:solidFill>
                  <a:schemeClr val="tx2"/>
                </a:solidFill>
              </a:rPr>
              <a:t>O3</a:t>
            </a:r>
            <a:endParaRPr lang="en-US" altLang="zh-CN" sz="16600" b="0" dirty="0">
              <a:solidFill>
                <a:schemeClr val="tx2"/>
              </a:solidFill>
            </a:endParaRPr>
          </a:p>
        </p:txBody>
      </p:sp>
      <p:sp>
        <p:nvSpPr>
          <p:cNvPr id="4" name="文本占位符 3"/>
          <p:cNvSpPr>
            <a:spLocks noGrp="1"/>
          </p:cNvSpPr>
          <p:nvPr>
            <p:ph type="body" sz="quarter" idx="10" hasCustomPrompt="1"/>
          </p:nvPr>
        </p:nvSpPr>
        <p:spPr>
          <a:xfrm>
            <a:off x="8670395" y="6629364"/>
            <a:ext cx="10040937" cy="914400"/>
          </a:xfrm>
          <a:prstGeom prst="rect">
            <a:avLst/>
          </a:prstGeom>
        </p:spPr>
        <p:txBody>
          <a:bodyPr anchor="t"/>
          <a:lstStyle>
            <a:lvl1pPr>
              <a:defRPr kumimoji="1" lang="zh-CN" altLang="en-US" sz="7200" b="0" i="0" dirty="0">
                <a:solidFill>
                  <a:schemeClr val="accent5"/>
                </a:solidFill>
                <a:latin typeface="Microsoft YaHei Light" panose="020B0503020204020204" pitchFamily="34" charset="-122"/>
                <a:ea typeface="Microsoft YaHei Light" panose="020B0503020204020204" pitchFamily="34" charset="-122"/>
                <a:cs typeface="Alibaba PuHuiTi 2.0 35 Thin" pitchFamily="18" charset="-122"/>
              </a:defRPr>
            </a:lvl1pPr>
          </a:lstStyle>
          <a:p>
            <a:pPr marL="0" lvl="0" indent="0">
              <a:buNone/>
            </a:pPr>
            <a:r>
              <a:rPr kumimoji="1" lang="zh-CN" altLang="en-US" dirty="0"/>
              <a:t>单击此处添加章节标题</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封面模板">
    <p:spTree>
      <p:nvGrpSpPr>
        <p:cNvPr id="1" name=""/>
        <p:cNvGrpSpPr/>
        <p:nvPr/>
      </p:nvGrpSpPr>
      <p:grpSpPr>
        <a:xfrm>
          <a:off x="0" y="0"/>
          <a:ext cx="0" cy="0"/>
          <a:chOff x="0" y="0"/>
          <a:chExt cx="0" cy="0"/>
        </a:xfrm>
      </p:grpSpPr>
      <p:pic>
        <p:nvPicPr>
          <p:cNvPr id="5" name="KV Summit(1)-底纹.psd" descr="KV Summit(1)-底纹.psd"/>
          <p:cNvPicPr>
            <a:picLocks noChangeAspect="1"/>
          </p:cNvPicPr>
          <p:nvPr userDrawn="1"/>
        </p:nvPicPr>
        <p:blipFill>
          <a:blip r:embed="rId2">
            <a:alphaModFix amt="23558"/>
          </a:blip>
          <a:stretch>
            <a:fillRect/>
          </a:stretch>
        </p:blipFill>
        <p:spPr>
          <a:xfrm>
            <a:off x="0" y="165443"/>
            <a:ext cx="24682848" cy="13842242"/>
          </a:xfrm>
          <a:prstGeom prst="rect">
            <a:avLst/>
          </a:prstGeom>
          <a:ln w="3175">
            <a:miter lim="400000"/>
            <a:headEnd/>
            <a:tailEnd/>
          </a:ln>
        </p:spPr>
      </p:pic>
      <p:sp>
        <p:nvSpPr>
          <p:cNvPr id="3" name="文本框 2"/>
          <p:cNvSpPr txBox="1"/>
          <p:nvPr userDrawn="1"/>
        </p:nvSpPr>
        <p:spPr>
          <a:xfrm>
            <a:off x="4940905" y="5534561"/>
            <a:ext cx="3407228" cy="2646878"/>
          </a:xfrm>
          <a:prstGeom prst="rect">
            <a:avLst/>
          </a:prstGeom>
          <a:noFill/>
        </p:spPr>
        <p:txBody>
          <a:bodyPr wrap="square">
            <a:spAutoFit/>
          </a:bodyPr>
          <a:lstStyle>
            <a:defPPr>
              <a:defRPr lang="zh-CN"/>
            </a:defPPr>
            <a:lvl1pPr marR="0" lvl="0" indent="0" defTabSz="913765" fontAlgn="auto">
              <a:lnSpc>
                <a:spcPct val="100000"/>
              </a:lnSpc>
              <a:spcBef>
                <a:spcPts val="0"/>
              </a:spcBef>
              <a:spcAft>
                <a:spcPts val="0"/>
              </a:spcAft>
              <a:buClrTx/>
              <a:buSzPct val="25000"/>
              <a:buFontTx/>
              <a:buNone/>
              <a:defRPr kumimoji="0" sz="6000" b="1" i="0" u="none" strike="noStrike" cap="none" spc="0" normalizeH="0" baseline="0">
                <a:ln>
                  <a:noFill/>
                </a:ln>
                <a:solidFill>
                  <a:srgbClr val="FFFFFF">
                    <a:alpha val="90000"/>
                  </a:srgbClr>
                </a:solidFill>
                <a:effectLst/>
                <a:uLnTx/>
                <a:uFillTx/>
              </a:defRPr>
            </a:lvl1pPr>
          </a:lstStyle>
          <a:p>
            <a:r>
              <a:rPr lang="en-US" altLang="zh-CN" sz="16600" b="0" dirty="0">
                <a:solidFill>
                  <a:schemeClr val="tx2"/>
                </a:solidFill>
              </a:rPr>
              <a:t>O4</a:t>
            </a:r>
            <a:endParaRPr lang="en-US" altLang="zh-CN" sz="16600" b="0" dirty="0">
              <a:solidFill>
                <a:schemeClr val="tx2"/>
              </a:solidFill>
            </a:endParaRPr>
          </a:p>
        </p:txBody>
      </p:sp>
      <p:sp>
        <p:nvSpPr>
          <p:cNvPr id="4" name="文本占位符 3"/>
          <p:cNvSpPr>
            <a:spLocks noGrp="1"/>
          </p:cNvSpPr>
          <p:nvPr>
            <p:ph type="body" sz="quarter" idx="10" hasCustomPrompt="1"/>
          </p:nvPr>
        </p:nvSpPr>
        <p:spPr>
          <a:xfrm>
            <a:off x="8670395" y="6629364"/>
            <a:ext cx="10040937" cy="914400"/>
          </a:xfrm>
          <a:prstGeom prst="rect">
            <a:avLst/>
          </a:prstGeom>
        </p:spPr>
        <p:txBody>
          <a:bodyPr anchor="t"/>
          <a:lstStyle>
            <a:lvl1pPr>
              <a:defRPr kumimoji="1" lang="zh-CN" altLang="en-US" sz="7200" b="0" i="0" dirty="0">
                <a:solidFill>
                  <a:schemeClr val="accent5"/>
                </a:solidFill>
                <a:latin typeface="Microsoft YaHei Light" panose="020B0503020204020204" pitchFamily="34" charset="-122"/>
                <a:ea typeface="Microsoft YaHei Light" panose="020B0503020204020204" pitchFamily="34" charset="-122"/>
                <a:cs typeface="Alibaba PuHuiTi 2.0 35 Thin" pitchFamily="18" charset="-122"/>
              </a:defRPr>
            </a:lvl1pPr>
          </a:lstStyle>
          <a:p>
            <a:pPr marL="0" lvl="0" indent="0">
              <a:buNone/>
            </a:pPr>
            <a:r>
              <a:rPr kumimoji="1" lang="zh-CN" altLang="en-US" dirty="0"/>
              <a:t>单击此处添加章节标题</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封面模板">
    <p:spTree>
      <p:nvGrpSpPr>
        <p:cNvPr id="1" name=""/>
        <p:cNvGrpSpPr/>
        <p:nvPr/>
      </p:nvGrpSpPr>
      <p:grpSpPr>
        <a:xfrm>
          <a:off x="0" y="0"/>
          <a:ext cx="0" cy="0"/>
          <a:chOff x="0" y="0"/>
          <a:chExt cx="0" cy="0"/>
        </a:xfrm>
      </p:grpSpPr>
      <p:pic>
        <p:nvPicPr>
          <p:cNvPr id="5" name="KV Summit(1)-底纹.psd" descr="KV Summit(1)-底纹.psd"/>
          <p:cNvPicPr>
            <a:picLocks noChangeAspect="1"/>
          </p:cNvPicPr>
          <p:nvPr userDrawn="1"/>
        </p:nvPicPr>
        <p:blipFill>
          <a:blip r:embed="rId2">
            <a:alphaModFix amt="23558"/>
          </a:blip>
          <a:stretch>
            <a:fillRect/>
          </a:stretch>
        </p:blipFill>
        <p:spPr>
          <a:xfrm>
            <a:off x="0" y="-63121"/>
            <a:ext cx="24570294" cy="13779121"/>
          </a:xfrm>
          <a:prstGeom prst="rect">
            <a:avLst/>
          </a:prstGeom>
          <a:ln w="3175">
            <a:miter lim="400000"/>
            <a:headEnd/>
            <a:tailEnd/>
          </a:ln>
        </p:spPr>
      </p:pic>
      <p:sp>
        <p:nvSpPr>
          <p:cNvPr id="7" name="文本占位符 6"/>
          <p:cNvSpPr>
            <a:spLocks noGrp="1"/>
          </p:cNvSpPr>
          <p:nvPr>
            <p:ph type="body" sz="quarter" idx="10" hasCustomPrompt="1"/>
          </p:nvPr>
        </p:nvSpPr>
        <p:spPr>
          <a:xfrm>
            <a:off x="392774" y="629173"/>
            <a:ext cx="10041995" cy="784755"/>
          </a:xfrm>
          <a:prstGeom prst="rect">
            <a:avLst/>
          </a:prstGeom>
        </p:spPr>
        <p:txBody>
          <a:bodyPr anchor="ctr"/>
          <a:lstStyle>
            <a:lvl1pPr marL="0" indent="0">
              <a:buNone/>
              <a:defRPr sz="4400" b="0" i="0">
                <a:solidFill>
                  <a:schemeClr val="accent5"/>
                </a:solidFill>
                <a:latin typeface="Microsoft YaHei Light" panose="020B0503020204020204" pitchFamily="34" charset="-122"/>
                <a:ea typeface="Microsoft YaHei Light" panose="020B0503020204020204" pitchFamily="34" charset="-122"/>
                <a:cs typeface="Alibaba PuHuiTi 2.0 35 Thin" pitchFamily="18" charset="-122"/>
              </a:defRPr>
            </a:lvl1pPr>
          </a:lstStyle>
          <a:p>
            <a:pPr lvl="0"/>
            <a:r>
              <a:rPr kumimoji="1" lang="zh-CN" altLang="en-US" dirty="0"/>
              <a:t>单击此处添加本页标题</a:t>
            </a:r>
            <a:r>
              <a:rPr kumimoji="1" lang="en-US" altLang="zh-CN" dirty="0"/>
              <a:t>·</a:t>
            </a:r>
            <a:endParaRPr kumimoji="1" lang="zh-CN" altLang="en-US" dirty="0"/>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869538" y="627994"/>
            <a:ext cx="2483204" cy="616270"/>
          </a:xfrm>
          <a:prstGeom prst="rect">
            <a:avLst/>
          </a:prstGeom>
        </p:spPr>
      </p:pic>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89676" y="834881"/>
            <a:ext cx="2707770" cy="33524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封面模板">
    <p:spTree>
      <p:nvGrpSpPr>
        <p:cNvPr id="1" name=""/>
        <p:cNvGrpSpPr/>
        <p:nvPr/>
      </p:nvGrpSpPr>
      <p:grpSpPr>
        <a:xfrm>
          <a:off x="0" y="0"/>
          <a:ext cx="0" cy="0"/>
          <a:chOff x="0" y="0"/>
          <a:chExt cx="0" cy="0"/>
        </a:xfrm>
      </p:grpSpPr>
      <p:pic>
        <p:nvPicPr>
          <p:cNvPr id="5" name="KV Summit(1)-底纹.psd" descr="KV Summit(1)-底纹.psd"/>
          <p:cNvPicPr>
            <a:picLocks noChangeAspect="1"/>
          </p:cNvPicPr>
          <p:nvPr userDrawn="1"/>
        </p:nvPicPr>
        <p:blipFill>
          <a:blip r:embed="rId2">
            <a:alphaModFix amt="23558"/>
          </a:blip>
          <a:stretch>
            <a:fillRect/>
          </a:stretch>
        </p:blipFill>
        <p:spPr>
          <a:xfrm>
            <a:off x="0" y="-63121"/>
            <a:ext cx="24570294" cy="13779121"/>
          </a:xfrm>
          <a:prstGeom prst="rect">
            <a:avLst/>
          </a:prstGeom>
          <a:ln w="3175">
            <a:miter lim="400000"/>
            <a:headEnd/>
            <a:tailEnd/>
          </a:ln>
        </p:spPr>
      </p:pic>
      <p:sp>
        <p:nvSpPr>
          <p:cNvPr id="2" name="文本框 1"/>
          <p:cNvSpPr txBox="1"/>
          <p:nvPr userDrawn="1"/>
        </p:nvSpPr>
        <p:spPr>
          <a:xfrm>
            <a:off x="626532" y="667608"/>
            <a:ext cx="2236510" cy="707886"/>
          </a:xfrm>
          <a:prstGeom prst="rect">
            <a:avLst/>
          </a:prstGeom>
          <a:noFill/>
        </p:spPr>
        <p:txBody>
          <a:bodyPr wrap="none" rtlCol="0">
            <a:spAutoFit/>
          </a:bodyPr>
          <a:lstStyle/>
          <a:p>
            <a:r>
              <a:rPr kumimoji="1" lang="zh-CN" altLang="en-US" sz="4000" b="1" i="0" dirty="0">
                <a:solidFill>
                  <a:schemeClr val="tx2"/>
                </a:solidFill>
                <a:latin typeface="Microsoft YaHei" panose="020B0503020204020204" pitchFamily="34" charset="-122"/>
                <a:ea typeface="Microsoft YaHei" panose="020B0503020204020204" pitchFamily="34" charset="-122"/>
                <a:cs typeface="Alibaba PuHuiTi 2.0 65 Medium" pitchFamily="18" charset="-122"/>
              </a:rPr>
              <a:t>归纳总结</a:t>
            </a:r>
            <a:endParaRPr kumimoji="1" lang="zh-CN" altLang="en-US" sz="4000" b="1" i="0" dirty="0">
              <a:solidFill>
                <a:schemeClr val="tx2"/>
              </a:solidFill>
              <a:latin typeface="Microsoft YaHei" panose="020B0503020204020204" pitchFamily="34" charset="-122"/>
              <a:ea typeface="Microsoft YaHei" panose="020B0503020204020204" pitchFamily="34" charset="-122"/>
              <a:cs typeface="Alibaba PuHuiTi 2.0 65 Medium" pitchFamily="18" charset="-122"/>
            </a:endParaRP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869538" y="627994"/>
            <a:ext cx="2483204" cy="616270"/>
          </a:xfrm>
          <a:prstGeom prst="rect">
            <a:avLst/>
          </a:prstGeom>
        </p:spPr>
      </p:pic>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89676" y="834881"/>
            <a:ext cx="2707770" cy="33524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封面模板">
    <p:spTree>
      <p:nvGrpSpPr>
        <p:cNvPr id="1" name=""/>
        <p:cNvGrpSpPr/>
        <p:nvPr/>
      </p:nvGrpSpPr>
      <p:grpSpPr>
        <a:xfrm>
          <a:off x="0" y="0"/>
          <a:ext cx="0" cy="0"/>
          <a:chOff x="0" y="0"/>
          <a:chExt cx="0" cy="0"/>
        </a:xfrm>
      </p:grpSpPr>
      <p:pic>
        <p:nvPicPr>
          <p:cNvPr id="5" name="KV Summit(1)-底纹.psd" descr="KV Summit(1)-底纹.psd"/>
          <p:cNvPicPr>
            <a:picLocks noChangeAspect="1"/>
          </p:cNvPicPr>
          <p:nvPr userDrawn="1"/>
        </p:nvPicPr>
        <p:blipFill>
          <a:blip r:embed="rId2">
            <a:alphaModFix amt="23558"/>
          </a:blip>
          <a:stretch>
            <a:fillRect/>
          </a:stretch>
        </p:blipFill>
        <p:spPr>
          <a:xfrm>
            <a:off x="0" y="-63121"/>
            <a:ext cx="24570294" cy="13779121"/>
          </a:xfrm>
          <a:prstGeom prst="rect">
            <a:avLst/>
          </a:prstGeom>
          <a:ln w="3175">
            <a:miter lim="400000"/>
            <a:headEnd/>
            <a:tailEnd/>
          </a:ln>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869538" y="627994"/>
            <a:ext cx="2483204" cy="616270"/>
          </a:xfrm>
          <a:prstGeom prst="rect">
            <a:avLst/>
          </a:prstGeom>
        </p:spPr>
      </p:pic>
      <p:sp>
        <p:nvSpPr>
          <p:cNvPr id="11" name="文本框 10"/>
          <p:cNvSpPr txBox="1"/>
          <p:nvPr userDrawn="1"/>
        </p:nvSpPr>
        <p:spPr>
          <a:xfrm>
            <a:off x="626532" y="667608"/>
            <a:ext cx="2236510" cy="707886"/>
          </a:xfrm>
          <a:prstGeom prst="rect">
            <a:avLst/>
          </a:prstGeom>
          <a:noFill/>
        </p:spPr>
        <p:txBody>
          <a:bodyPr wrap="none" rtlCol="0">
            <a:spAutoFit/>
          </a:bodyPr>
          <a:lstStyle/>
          <a:p>
            <a:r>
              <a:rPr kumimoji="1" lang="zh-CN" altLang="en-US" sz="4000" b="1" i="0" dirty="0">
                <a:solidFill>
                  <a:schemeClr val="tx2"/>
                </a:solidFill>
                <a:latin typeface="Microsoft YaHei" panose="020B0503020204020204" pitchFamily="34" charset="-122"/>
                <a:ea typeface="Microsoft YaHei" panose="020B0503020204020204" pitchFamily="34" charset="-122"/>
                <a:cs typeface="Alibaba PuHuiTi 2.0 65 Medium" pitchFamily="18" charset="-122"/>
              </a:rPr>
              <a:t>延伸资料</a:t>
            </a:r>
            <a:endParaRPr kumimoji="1" lang="zh-CN" altLang="en-US" sz="4000" b="1" i="0" dirty="0">
              <a:solidFill>
                <a:schemeClr val="tx2"/>
              </a:solidFill>
              <a:latin typeface="Microsoft YaHei" panose="020B0503020204020204" pitchFamily="34" charset="-122"/>
              <a:ea typeface="Microsoft YaHei" panose="020B0503020204020204" pitchFamily="34" charset="-122"/>
              <a:cs typeface="Alibaba PuHuiTi 2.0 65 Medium" pitchFamily="18" charset="-122"/>
            </a:endParaRPr>
          </a:p>
        </p:txBody>
      </p:sp>
      <p:pic>
        <p:nvPicPr>
          <p:cNvPr id="7" name="图片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789676" y="834881"/>
            <a:ext cx="2707770" cy="33524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3.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3" Type="http://schemas.openxmlformats.org/officeDocument/2006/relationships/theme" Target="../theme/theme2.xml"/><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asted-image-filtered.png"/>
          <p:cNvPicPr>
            <a:picLocks noChangeAspect="1"/>
          </p:cNvPicPr>
          <p:nvPr userDrawn="1"/>
        </p:nvPicPr>
        <p:blipFill rotWithShape="1">
          <a:blip r:embed="rId2" cstate="print"/>
          <a:srcRect/>
          <a:stretch>
            <a:fillRect/>
          </a:stretch>
        </p:blipFill>
        <p:spPr>
          <a:xfrm>
            <a:off x="-6352" y="5292"/>
            <a:ext cx="24390352" cy="1371070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9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9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9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6" Type="http://schemas.openxmlformats.org/officeDocument/2006/relationships/notesSlide" Target="../notesSlides/notesSlide12.xml"/><Relationship Id="rId45" Type="http://schemas.openxmlformats.org/officeDocument/2006/relationships/slideLayout" Target="../slideLayouts/slideLayout7.xml"/><Relationship Id="rId44" Type="http://schemas.openxmlformats.org/officeDocument/2006/relationships/image" Target="../media/image63.png"/><Relationship Id="rId43" Type="http://schemas.openxmlformats.org/officeDocument/2006/relationships/image" Target="../media/image62.png"/><Relationship Id="rId42" Type="http://schemas.openxmlformats.org/officeDocument/2006/relationships/image" Target="../media/image61.png"/><Relationship Id="rId41" Type="http://schemas.openxmlformats.org/officeDocument/2006/relationships/image" Target="../media/image60.png"/><Relationship Id="rId40" Type="http://schemas.openxmlformats.org/officeDocument/2006/relationships/image" Target="../media/image59.png"/><Relationship Id="rId4" Type="http://schemas.openxmlformats.org/officeDocument/2006/relationships/image" Target="../media/image23.png"/><Relationship Id="rId39" Type="http://schemas.openxmlformats.org/officeDocument/2006/relationships/image" Target="../media/image58.png"/><Relationship Id="rId38" Type="http://schemas.openxmlformats.org/officeDocument/2006/relationships/image" Target="../media/image57.png"/><Relationship Id="rId37" Type="http://schemas.openxmlformats.org/officeDocument/2006/relationships/image" Target="../media/image56.png"/><Relationship Id="rId36" Type="http://schemas.openxmlformats.org/officeDocument/2006/relationships/image" Target="../media/image55.png"/><Relationship Id="rId35" Type="http://schemas.openxmlformats.org/officeDocument/2006/relationships/image" Target="../media/image54.png"/><Relationship Id="rId34" Type="http://schemas.openxmlformats.org/officeDocument/2006/relationships/image" Target="../media/image53.png"/><Relationship Id="rId33" Type="http://schemas.openxmlformats.org/officeDocument/2006/relationships/image" Target="../media/image52.png"/><Relationship Id="rId32" Type="http://schemas.openxmlformats.org/officeDocument/2006/relationships/image" Target="../media/image51.png"/><Relationship Id="rId31" Type="http://schemas.openxmlformats.org/officeDocument/2006/relationships/image" Target="../media/image50.png"/><Relationship Id="rId30" Type="http://schemas.openxmlformats.org/officeDocument/2006/relationships/image" Target="../media/image49.png"/><Relationship Id="rId3" Type="http://schemas.openxmlformats.org/officeDocument/2006/relationships/image" Target="../media/image22.png"/><Relationship Id="rId29" Type="http://schemas.openxmlformats.org/officeDocument/2006/relationships/image" Target="../media/image48.png"/><Relationship Id="rId28" Type="http://schemas.openxmlformats.org/officeDocument/2006/relationships/image" Target="../media/image47.png"/><Relationship Id="rId27" Type="http://schemas.openxmlformats.org/officeDocument/2006/relationships/image" Target="../media/image46.png"/><Relationship Id="rId26" Type="http://schemas.openxmlformats.org/officeDocument/2006/relationships/image" Target="../media/image45.png"/><Relationship Id="rId25" Type="http://schemas.openxmlformats.org/officeDocument/2006/relationships/image" Target="../media/image44.png"/><Relationship Id="rId24" Type="http://schemas.openxmlformats.org/officeDocument/2006/relationships/image" Target="../media/image43.png"/><Relationship Id="rId23" Type="http://schemas.openxmlformats.org/officeDocument/2006/relationships/image" Target="../media/image42.png"/><Relationship Id="rId22" Type="http://schemas.openxmlformats.org/officeDocument/2006/relationships/image" Target="../media/image41.png"/><Relationship Id="rId21" Type="http://schemas.openxmlformats.org/officeDocument/2006/relationships/image" Target="../media/image40.png"/><Relationship Id="rId20" Type="http://schemas.openxmlformats.org/officeDocument/2006/relationships/image" Target="../media/image39.png"/><Relationship Id="rId2" Type="http://schemas.openxmlformats.org/officeDocument/2006/relationships/image" Target="../media/image21.png"/><Relationship Id="rId19" Type="http://schemas.openxmlformats.org/officeDocument/2006/relationships/image" Target="../media/image38.png"/><Relationship Id="rId18" Type="http://schemas.openxmlformats.org/officeDocument/2006/relationships/image" Target="../media/image37.png"/><Relationship Id="rId17" Type="http://schemas.openxmlformats.org/officeDocument/2006/relationships/image" Target="../media/image36.png"/><Relationship Id="rId16" Type="http://schemas.openxmlformats.org/officeDocument/2006/relationships/image" Target="../media/image35.png"/><Relationship Id="rId15" Type="http://schemas.openxmlformats.org/officeDocument/2006/relationships/image" Target="../media/image34.png"/><Relationship Id="rId14"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81.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80.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8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2.xml"/><Relationship Id="rId3" Type="http://schemas.openxmlformats.org/officeDocument/2006/relationships/image" Target="../media/image1.svg"/><Relationship Id="rId2" Type="http://schemas.openxmlformats.org/officeDocument/2006/relationships/image" Target="../media/image91.png"/><Relationship Id="rId1" Type="http://schemas.openxmlformats.org/officeDocument/2006/relationships/image" Target="../media/image90.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数据科学的基础知识</a:t>
            </a:r>
            <a:endParaRPr lang="zh-CN" altLang="en-US" dirty="0"/>
          </a:p>
        </p:txBody>
      </p:sp>
      <p:sp>
        <p:nvSpPr>
          <p:cNvPr id="3" name="文本占位符 2"/>
          <p:cNvSpPr>
            <a:spLocks noGrp="1"/>
          </p:cNvSpPr>
          <p:nvPr>
            <p:ph type="body" sz="quarter" idx="11"/>
          </p:nvPr>
        </p:nvSpPr>
        <p:spPr/>
        <p:txBody>
          <a:bodyPr/>
          <a:lstStyle/>
          <a:p>
            <a:r>
              <a:rPr lang="zh-CN" altLang="en-US"/>
              <a:t>基础知识</a:t>
            </a:r>
            <a:endParaRPr lang="zh-CN" altLang="en-US"/>
          </a:p>
        </p:txBody>
      </p:sp>
      <p:sp>
        <p:nvSpPr>
          <p:cNvPr id="4" name="文本占位符 3"/>
          <p:cNvSpPr>
            <a:spLocks noGrp="1"/>
          </p:cNvSpPr>
          <p:nvPr>
            <p:ph type="body" sz="quarter" idx="12"/>
          </p:nvPr>
        </p:nvSpPr>
        <p:spPr>
          <a:xfrm>
            <a:off x="13843635" y="10334625"/>
            <a:ext cx="2105025" cy="645160"/>
          </a:xfrm>
        </p:spPr>
        <p:txBody>
          <a:bodyPr wrap="square"/>
          <a:lstStyle/>
          <a:p>
            <a:r>
              <a:rPr lang="zh-CN" altLang="en-US"/>
              <a:t>长琴</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知识体系</a:t>
            </a:r>
            <a:endParaRPr lang="zh-CN" altLang="en-US"/>
          </a:p>
        </p:txBody>
      </p:sp>
      <p:pic>
        <p:nvPicPr>
          <p:cNvPr id="2" name="Picture 1"/>
          <p:cNvPicPr>
            <a:picLocks noChangeAspect="1"/>
          </p:cNvPicPr>
          <p:nvPr/>
        </p:nvPicPr>
        <p:blipFill>
          <a:blip r:embed="rId1"/>
          <a:stretch>
            <a:fillRect/>
          </a:stretch>
        </p:blipFill>
        <p:spPr>
          <a:xfrm>
            <a:off x="1002030" y="2768600"/>
            <a:ext cx="14777085" cy="8178165"/>
          </a:xfrm>
          <a:prstGeom prst="rect">
            <a:avLst/>
          </a:prstGeom>
        </p:spPr>
      </p:pic>
      <p:sp>
        <p:nvSpPr>
          <p:cNvPr id="4" name="Text Box 3"/>
          <p:cNvSpPr txBox="1"/>
          <p:nvPr/>
        </p:nvSpPr>
        <p:spPr>
          <a:xfrm>
            <a:off x="15779115" y="4596130"/>
            <a:ext cx="8471535" cy="4523105"/>
          </a:xfrm>
          <a:prstGeom prst="rect">
            <a:avLst/>
          </a:prstGeom>
          <a:noFill/>
        </p:spPr>
        <p:txBody>
          <a:bodyPr wrap="square" rtlCol="0">
            <a:spAutoFit/>
          </a:bodyPr>
          <a:p>
            <a:pPr marL="571500" indent="-571500">
              <a:lnSpc>
                <a:spcPct val="150000"/>
              </a:lnSpc>
              <a:buFont typeface="Arial" panose="020B0604020202090204" pitchFamily="34" charset="0"/>
              <a:buChar char="•"/>
            </a:pPr>
            <a:r>
              <a:rPr lang="zh-CN" altLang="en-US" sz="3200"/>
              <a:t>数据库技术：</a:t>
            </a:r>
            <a:r>
              <a:rPr lang="en-US" altLang="zh-CN" sz="3200"/>
              <a:t>SQL NoSQL</a:t>
            </a:r>
            <a:r>
              <a:rPr lang="zh-CN" altLang="en-US" sz="3200"/>
              <a:t> </a:t>
            </a:r>
            <a:r>
              <a:rPr lang="en-US" altLang="zh-CN" sz="3200"/>
              <a:t>File</a:t>
            </a:r>
            <a:endParaRPr lang="en-US" altLang="zh-CN" sz="3200"/>
          </a:p>
          <a:p>
            <a:pPr marL="571500" indent="-571500">
              <a:lnSpc>
                <a:spcPct val="150000"/>
              </a:lnSpc>
              <a:buFont typeface="Arial" panose="020B0604020202090204" pitchFamily="34" charset="0"/>
              <a:buChar char="•"/>
            </a:pPr>
            <a:r>
              <a:rPr lang="zh-CN" altLang="en-US" sz="3200"/>
              <a:t>数据获取</a:t>
            </a:r>
            <a:r>
              <a:rPr lang="en-US" altLang="zh-CN" sz="3200"/>
              <a:t>/</a:t>
            </a:r>
            <a:r>
              <a:rPr lang="zh-CN" altLang="en-US" sz="3200"/>
              <a:t>变换：提取 转换 连接 爬虫 安全</a:t>
            </a:r>
            <a:endParaRPr lang="zh-CN" altLang="en-US" sz="3200"/>
          </a:p>
          <a:p>
            <a:pPr marL="571500" indent="-571500">
              <a:lnSpc>
                <a:spcPct val="150000"/>
              </a:lnSpc>
              <a:buFont typeface="Arial" panose="020B0604020202090204" pitchFamily="34" charset="0"/>
              <a:buChar char="•"/>
            </a:pPr>
            <a:r>
              <a:rPr lang="zh-CN" altLang="en-US" sz="3200"/>
              <a:t>编程：</a:t>
            </a:r>
            <a:r>
              <a:rPr lang="en-US" altLang="zh-CN" sz="3200"/>
              <a:t>Python R Julia C++ Java C#</a:t>
            </a:r>
            <a:endParaRPr lang="en-US" altLang="zh-CN" sz="3200"/>
          </a:p>
          <a:p>
            <a:pPr marL="571500" indent="-571500">
              <a:lnSpc>
                <a:spcPct val="150000"/>
              </a:lnSpc>
              <a:buFont typeface="Arial" panose="020B0604020202090204" pitchFamily="34" charset="0"/>
              <a:buChar char="•"/>
            </a:pPr>
            <a:r>
              <a:rPr lang="zh-CN" altLang="en-US" sz="3200"/>
              <a:t>工具：</a:t>
            </a:r>
            <a:r>
              <a:rPr lang="en-US" altLang="zh-CN" sz="3200"/>
              <a:t>TF PyTorch Paddle Scikit-Learn</a:t>
            </a:r>
            <a:endParaRPr lang="en-US" altLang="zh-CN" sz="3200"/>
          </a:p>
          <a:p>
            <a:pPr marL="571500" indent="-571500">
              <a:lnSpc>
                <a:spcPct val="150000"/>
              </a:lnSpc>
              <a:buFont typeface="Arial" panose="020B0604020202090204" pitchFamily="34" charset="0"/>
              <a:buChar char="•"/>
            </a:pPr>
            <a:r>
              <a:rPr lang="zh-CN" altLang="en-US" sz="3200"/>
              <a:t>理论：可视化 统计 优化 </a:t>
            </a:r>
            <a:r>
              <a:rPr lang="en-US" altLang="zh-CN" sz="3200"/>
              <a:t>ML DL</a:t>
            </a:r>
            <a:endParaRPr lang="en-US" altLang="zh-CN" sz="3200"/>
          </a:p>
          <a:p>
            <a:pPr marL="571500" indent="-571500">
              <a:lnSpc>
                <a:spcPct val="150000"/>
              </a:lnSpc>
              <a:buFont typeface="Arial" panose="020B0604020202090204" pitchFamily="34" charset="0"/>
              <a:buChar char="•"/>
            </a:pPr>
            <a:r>
              <a:rPr lang="zh-CN" altLang="en-US" sz="3200"/>
              <a:t>业务：商业 工程 神经科学</a:t>
            </a:r>
            <a:endParaRPr lang="zh-CN" altLang="en-US" sz="3200"/>
          </a:p>
        </p:txBody>
      </p:sp>
      <p:sp>
        <p:nvSpPr>
          <p:cNvPr id="9" name="Text Box 8"/>
          <p:cNvSpPr txBox="1"/>
          <p:nvPr/>
        </p:nvSpPr>
        <p:spPr>
          <a:xfrm>
            <a:off x="2154555" y="12957175"/>
            <a:ext cx="4615815" cy="368300"/>
          </a:xfrm>
          <a:prstGeom prst="rect">
            <a:avLst/>
          </a:prstGeom>
          <a:noFill/>
        </p:spPr>
        <p:txBody>
          <a:bodyPr wrap="square" rtlCol="0">
            <a:spAutoFit/>
          </a:bodyPr>
          <a:p>
            <a:r>
              <a:rPr lang="zh-CN" altLang="en-US"/>
              <a:t>图片来源：data-science-blog</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基本流程</a:t>
            </a:r>
            <a:endParaRPr lang="zh-CN" altLang="en-US"/>
          </a:p>
        </p:txBody>
      </p:sp>
      <p:sp>
        <p:nvSpPr>
          <p:cNvPr id="5" name="Shape 539"/>
          <p:cNvSpPr/>
          <p:nvPr/>
        </p:nvSpPr>
        <p:spPr bwMode="auto">
          <a:xfrm>
            <a:off x="2976245" y="4730115"/>
            <a:ext cx="3850640" cy="2121535"/>
          </a:xfrm>
          <a:custGeom>
            <a:avLst/>
            <a:gdLst>
              <a:gd name="T0" fmla="*/ 643408 w 21600"/>
              <a:gd name="T1" fmla="*/ 0 h 21600"/>
              <a:gd name="T2" fmla="*/ 42671939 w 21600"/>
              <a:gd name="T3" fmla="*/ 37849602 h 21600"/>
              <a:gd name="T4" fmla="*/ 0 w 21600"/>
              <a:gd name="T5" fmla="*/ 75232440 h 21600"/>
              <a:gd name="T6" fmla="*/ 253882613 w 21600"/>
              <a:gd name="T7" fmla="*/ 75232440 h 21600"/>
              <a:gd name="T8" fmla="*/ 295705800 w 21600"/>
              <a:gd name="T9" fmla="*/ 38183932 h 21600"/>
              <a:gd name="T10" fmla="*/ 255607495 w 21600"/>
              <a:gd name="T11" fmla="*/ 62676 h 21600"/>
              <a:gd name="T12" fmla="*/ 643408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6" name="Shape 542"/>
          <p:cNvSpPr/>
          <p:nvPr/>
        </p:nvSpPr>
        <p:spPr bwMode="auto">
          <a:xfrm>
            <a:off x="4446905" y="5396230"/>
            <a:ext cx="858520" cy="781685"/>
          </a:xfrm>
          <a:custGeom>
            <a:avLst/>
            <a:gdLst>
              <a:gd name="T0" fmla="*/ 14524140 w 21600"/>
              <a:gd name="T1" fmla="*/ 6783768 h 21600"/>
              <a:gd name="T2" fmla="*/ 14703854 w 21600"/>
              <a:gd name="T3" fmla="*/ 9703805 h 21600"/>
              <a:gd name="T4" fmla="*/ 14097320 w 21600"/>
              <a:gd name="T5" fmla="*/ 10222500 h 21600"/>
              <a:gd name="T6" fmla="*/ 10594932 w 21600"/>
              <a:gd name="T7" fmla="*/ 10073895 h 21600"/>
              <a:gd name="T8" fmla="*/ 10426124 w 21600"/>
              <a:gd name="T9" fmla="*/ 7153858 h 21600"/>
              <a:gd name="T10" fmla="*/ 11026528 w 21600"/>
              <a:gd name="T11" fmla="*/ 6635162 h 21600"/>
              <a:gd name="T12" fmla="*/ 12109586 w 21600"/>
              <a:gd name="T13" fmla="*/ 5617176 h 21600"/>
              <a:gd name="T14" fmla="*/ 7810070 w 21600"/>
              <a:gd name="T15" fmla="*/ 5490803 h 21600"/>
              <a:gd name="T16" fmla="*/ 8886293 w 21600"/>
              <a:gd name="T17" fmla="*/ 6635162 h 21600"/>
              <a:gd name="T18" fmla="*/ 9492827 w 21600"/>
              <a:gd name="T19" fmla="*/ 7153858 h 21600"/>
              <a:gd name="T20" fmla="*/ 9313113 w 21600"/>
              <a:gd name="T21" fmla="*/ 10073895 h 21600"/>
              <a:gd name="T22" fmla="*/ 5815501 w 21600"/>
              <a:gd name="T23" fmla="*/ 10222500 h 21600"/>
              <a:gd name="T24" fmla="*/ 5208966 w 21600"/>
              <a:gd name="T25" fmla="*/ 9703805 h 21600"/>
              <a:gd name="T26" fmla="*/ 5387323 w 21600"/>
              <a:gd name="T27" fmla="*/ 6783768 h 21600"/>
              <a:gd name="T28" fmla="*/ 6891749 w 21600"/>
              <a:gd name="T29" fmla="*/ 6635162 h 21600"/>
              <a:gd name="T30" fmla="*/ 2761067 w 21600"/>
              <a:gd name="T31" fmla="*/ 5490803 h 21600"/>
              <a:gd name="T32" fmla="*/ 2601078 w 21600"/>
              <a:gd name="T33" fmla="*/ 6635162 h 21600"/>
              <a:gd name="T34" fmla="*/ 4121159 w 21600"/>
              <a:gd name="T35" fmla="*/ 6783768 h 21600"/>
              <a:gd name="T36" fmla="*/ 4299516 w 21600"/>
              <a:gd name="T37" fmla="*/ 9703805 h 21600"/>
              <a:gd name="T38" fmla="*/ 3677327 w 21600"/>
              <a:gd name="T39" fmla="*/ 10222500 h 21600"/>
              <a:gd name="T40" fmla="*/ 178357 w 21600"/>
              <a:gd name="T41" fmla="*/ 10073895 h 21600"/>
              <a:gd name="T42" fmla="*/ 0 w 21600"/>
              <a:gd name="T43" fmla="*/ 7153858 h 21600"/>
              <a:gd name="T44" fmla="*/ 621511 w 21600"/>
              <a:gd name="T45" fmla="*/ 6635162 h 21600"/>
              <a:gd name="T46" fmla="*/ 1682783 w 21600"/>
              <a:gd name="T47" fmla="*/ 5617176 h 21600"/>
              <a:gd name="T48" fmla="*/ 2759685 w 21600"/>
              <a:gd name="T49" fmla="*/ 4731697 h 21600"/>
              <a:gd name="T50" fmla="*/ 6890393 w 21600"/>
              <a:gd name="T51" fmla="*/ 3573611 h 21600"/>
              <a:gd name="T52" fmla="*/ 5385966 w 21600"/>
              <a:gd name="T53" fmla="*/ 3430226 h 21600"/>
              <a:gd name="T54" fmla="*/ 5207609 w 21600"/>
              <a:gd name="T55" fmla="*/ 504490 h 21600"/>
              <a:gd name="T56" fmla="*/ 5814144 w 21600"/>
              <a:gd name="T57" fmla="*/ 0 h 21600"/>
              <a:gd name="T58" fmla="*/ 9311757 w 21600"/>
              <a:gd name="T59" fmla="*/ 148606 h 21600"/>
              <a:gd name="T60" fmla="*/ 9491471 w 21600"/>
              <a:gd name="T61" fmla="*/ 3068643 h 21600"/>
              <a:gd name="T62" fmla="*/ 8884936 w 21600"/>
              <a:gd name="T63" fmla="*/ 3573611 h 21600"/>
              <a:gd name="T64" fmla="*/ 7808687 w 21600"/>
              <a:gd name="T65" fmla="*/ 4731697 h 21600"/>
              <a:gd name="T66" fmla="*/ 12697727 w 21600"/>
              <a:gd name="T67" fmla="*/ 4987727 h 21600"/>
              <a:gd name="T68" fmla="*/ 13017679 w 21600"/>
              <a:gd name="T69" fmla="*/ 6635162 h 216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600" h="21600" extrusionOk="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1"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7" name="Shape 544"/>
          <p:cNvSpPr/>
          <p:nvPr/>
        </p:nvSpPr>
        <p:spPr bwMode="auto">
          <a:xfrm>
            <a:off x="6367780" y="4727575"/>
            <a:ext cx="3853180" cy="2124075"/>
          </a:xfrm>
          <a:custGeom>
            <a:avLst/>
            <a:gdLst>
              <a:gd name="T0" fmla="*/ 644281 w 21600"/>
              <a:gd name="T1" fmla="*/ 0 h 21600"/>
              <a:gd name="T2" fmla="*/ 42725680 w 21600"/>
              <a:gd name="T3" fmla="*/ 37943876 h 21600"/>
              <a:gd name="T4" fmla="*/ 0 w 21600"/>
              <a:gd name="T5" fmla="*/ 75419876 h 21600"/>
              <a:gd name="T6" fmla="*/ 254201714 w 21600"/>
              <a:gd name="T7" fmla="*/ 75419876 h 21600"/>
              <a:gd name="T8" fmla="*/ 296077524 w 21600"/>
              <a:gd name="T9" fmla="*/ 38279096 h 21600"/>
              <a:gd name="T10" fmla="*/ 255928851 w 21600"/>
              <a:gd name="T11" fmla="*/ 62872 h 21600"/>
              <a:gd name="T12" fmla="*/ 644281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8" name="Shape 547"/>
          <p:cNvSpPr/>
          <p:nvPr/>
        </p:nvSpPr>
        <p:spPr bwMode="auto">
          <a:xfrm>
            <a:off x="7881620" y="5387975"/>
            <a:ext cx="892810" cy="810895"/>
          </a:xfrm>
          <a:custGeom>
            <a:avLst/>
            <a:gdLst>
              <a:gd name="T0" fmla="*/ 9773846 w 21600"/>
              <a:gd name="T1" fmla="*/ 3935787 h 21600"/>
              <a:gd name="T2" fmla="*/ 8882444 w 21600"/>
              <a:gd name="T3" fmla="*/ 5498188 h 21600"/>
              <a:gd name="T4" fmla="*/ 9065585 w 21600"/>
              <a:gd name="T5" fmla="*/ 7018848 h 21600"/>
              <a:gd name="T6" fmla="*/ 7668887 w 21600"/>
              <a:gd name="T7" fmla="*/ 7944881 h 21600"/>
              <a:gd name="T8" fmla="*/ 6015527 w 21600"/>
              <a:gd name="T9" fmla="*/ 7878703 h 21600"/>
              <a:gd name="T10" fmla="*/ 4115025 w 21600"/>
              <a:gd name="T11" fmla="*/ 8626037 h 21600"/>
              <a:gd name="T12" fmla="*/ 2697011 w 21600"/>
              <a:gd name="T13" fmla="*/ 7690347 h 21600"/>
              <a:gd name="T14" fmla="*/ 1106163 w 21600"/>
              <a:gd name="T15" fmla="*/ 7226044 h 21600"/>
              <a:gd name="T16" fmla="*/ 1698243 w 21600"/>
              <a:gd name="T17" fmla="*/ 6145251 h 21600"/>
              <a:gd name="T18" fmla="*/ 0 w 21600"/>
              <a:gd name="T19" fmla="*/ 5243632 h 21600"/>
              <a:gd name="T20" fmla="*/ 1391545 w 21600"/>
              <a:gd name="T21" fmla="*/ 3749957 h 21600"/>
              <a:gd name="T22" fmla="*/ 1071612 w 21600"/>
              <a:gd name="T23" fmla="*/ 2040941 h 21600"/>
              <a:gd name="T24" fmla="*/ 2631571 w 21600"/>
              <a:gd name="T25" fmla="*/ 1530836 h 21600"/>
              <a:gd name="T26" fmla="*/ 4017963 w 21600"/>
              <a:gd name="T27" fmla="*/ 1001890 h 21600"/>
              <a:gd name="T28" fmla="*/ 5941246 w 21600"/>
              <a:gd name="T29" fmla="*/ 1001890 h 21600"/>
              <a:gd name="T30" fmla="*/ 7772593 w 21600"/>
              <a:gd name="T31" fmla="*/ 1260508 h 21600"/>
              <a:gd name="T32" fmla="*/ 9048662 w 21600"/>
              <a:gd name="T33" fmla="*/ 2243557 h 21600"/>
              <a:gd name="T34" fmla="*/ 4987307 w 21600"/>
              <a:gd name="T35" fmla="*/ 5877450 h 21600"/>
              <a:gd name="T36" fmla="*/ 6363420 w 21600"/>
              <a:gd name="T37" fmla="*/ 4154197 h 21600"/>
              <a:gd name="T38" fmla="*/ 3479581 w 21600"/>
              <a:gd name="T39" fmla="*/ 4638332 h 21600"/>
              <a:gd name="T40" fmla="*/ 15074495 w 21600"/>
              <a:gd name="T41" fmla="*/ 8630121 h 21600"/>
              <a:gd name="T42" fmla="*/ 15322343 w 21600"/>
              <a:gd name="T43" fmla="*/ 9744510 h 21600"/>
              <a:gd name="T44" fmla="*/ 14120555 w 21600"/>
              <a:gd name="T45" fmla="*/ 10674627 h 21600"/>
              <a:gd name="T46" fmla="*/ 12777582 w 21600"/>
              <a:gd name="T47" fmla="*/ 10364091 h 21600"/>
              <a:gd name="T48" fmla="*/ 12033252 w 21600"/>
              <a:gd name="T49" fmla="*/ 10944458 h 21600"/>
              <a:gd name="T50" fmla="*/ 10913122 w 21600"/>
              <a:gd name="T51" fmla="*/ 9853467 h 21600"/>
              <a:gd name="T52" fmla="*/ 9625283 w 21600"/>
              <a:gd name="T53" fmla="*/ 9489976 h 21600"/>
              <a:gd name="T54" fmla="*/ 9231802 w 21600"/>
              <a:gd name="T55" fmla="*/ 8189238 h 21600"/>
              <a:gd name="T56" fmla="*/ 10139394 w 21600"/>
              <a:gd name="T57" fmla="*/ 7596665 h 21600"/>
              <a:gd name="T58" fmla="*/ 9812085 w 21600"/>
              <a:gd name="T59" fmla="*/ 6724580 h 21600"/>
              <a:gd name="T60" fmla="*/ 11013140 w 21600"/>
              <a:gd name="T61" fmla="*/ 5808723 h 21600"/>
              <a:gd name="T62" fmla="*/ 12339217 w 21600"/>
              <a:gd name="T63" fmla="*/ 6117747 h 21600"/>
              <a:gd name="T64" fmla="*/ 13093826 w 21600"/>
              <a:gd name="T65" fmla="*/ 5534334 h 21600"/>
              <a:gd name="T66" fmla="*/ 14219109 w 21600"/>
              <a:gd name="T67" fmla="*/ 6626837 h 21600"/>
              <a:gd name="T68" fmla="*/ 15595955 w 21600"/>
              <a:gd name="T69" fmla="*/ 7174127 h 21600"/>
              <a:gd name="T70" fmla="*/ 15529755 w 21600"/>
              <a:gd name="T71" fmla="*/ 8484002 h 21600"/>
              <a:gd name="T72" fmla="*/ 14897972 w 21600"/>
              <a:gd name="T73" fmla="*/ 3636443 h 21600"/>
              <a:gd name="T74" fmla="*/ 14553767 w 21600"/>
              <a:gd name="T75" fmla="*/ 4512070 h 21600"/>
              <a:gd name="T76" fmla="*/ 13447604 w 21600"/>
              <a:gd name="T77" fmla="*/ 4463198 h 21600"/>
              <a:gd name="T78" fmla="*/ 12644451 w 21600"/>
              <a:gd name="T79" fmla="*/ 4512070 h 21600"/>
              <a:gd name="T80" fmla="*/ 11537556 w 21600"/>
              <a:gd name="T81" fmla="*/ 4668883 h 21600"/>
              <a:gd name="T82" fmla="*/ 11077143 w 21600"/>
              <a:gd name="T83" fmla="*/ 3858395 h 21600"/>
              <a:gd name="T84" fmla="*/ 9909174 w 21600"/>
              <a:gd name="T85" fmla="*/ 2807137 h 21600"/>
              <a:gd name="T86" fmla="*/ 10688055 w 21600"/>
              <a:gd name="T87" fmla="*/ 1837310 h 21600"/>
              <a:gd name="T88" fmla="*/ 10639510 w 21600"/>
              <a:gd name="T89" fmla="*/ 806404 h 21600"/>
              <a:gd name="T90" fmla="*/ 11989860 w 21600"/>
              <a:gd name="T91" fmla="*/ 150699 h 21600"/>
              <a:gd name="T92" fmla="*/ 12917303 w 21600"/>
              <a:gd name="T93" fmla="*/ 523350 h 21600"/>
              <a:gd name="T94" fmla="*/ 13521885 w 21600"/>
              <a:gd name="T95" fmla="*/ 0 h 21600"/>
              <a:gd name="T96" fmla="*/ 14830308 w 21600"/>
              <a:gd name="T97" fmla="*/ 698485 h 21600"/>
              <a:gd name="T98" fmla="*/ 15578300 w 21600"/>
              <a:gd name="T99" fmla="*/ 1645885 h 21600"/>
              <a:gd name="T100" fmla="*/ 15545186 w 21600"/>
              <a:gd name="T101" fmla="*/ 3021464 h 21600"/>
              <a:gd name="T102" fmla="*/ 12562820 w 21600"/>
              <a:gd name="T103" fmla="*/ 9062857 h 21600"/>
              <a:gd name="T104" fmla="*/ 11867034 w 21600"/>
              <a:gd name="T105" fmla="*/ 7655712 h 21600"/>
              <a:gd name="T106" fmla="*/ 13532164 w 21600"/>
              <a:gd name="T107" fmla="*/ 2997028 h 21600"/>
              <a:gd name="T108" fmla="*/ 11982510 w 21600"/>
              <a:gd name="T109" fmla="*/ 2456372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extrusionOk="0">
                <a:moveTo>
                  <a:pt x="11234" y="6152"/>
                </a:moveTo>
                <a:cubicBezTo>
                  <a:pt x="11406" y="6502"/>
                  <a:pt x="11552" y="6917"/>
                  <a:pt x="11672" y="7395"/>
                </a:cubicBezTo>
                <a:cubicBezTo>
                  <a:pt x="11747" y="7412"/>
                  <a:pt x="11886" y="7434"/>
                  <a:pt x="12089" y="7462"/>
                </a:cubicBezTo>
                <a:cubicBezTo>
                  <a:pt x="12291" y="7488"/>
                  <a:pt x="12501" y="7527"/>
                  <a:pt x="12715" y="7578"/>
                </a:cubicBezTo>
                <a:cubicBezTo>
                  <a:pt x="12929" y="7626"/>
                  <a:pt x="13120" y="7680"/>
                  <a:pt x="13289" y="7731"/>
                </a:cubicBezTo>
                <a:cubicBezTo>
                  <a:pt x="13459" y="7787"/>
                  <a:pt x="13543" y="7849"/>
                  <a:pt x="13543" y="7923"/>
                </a:cubicBezTo>
                <a:lnTo>
                  <a:pt x="13543" y="10328"/>
                </a:lnTo>
                <a:cubicBezTo>
                  <a:pt x="13543" y="10416"/>
                  <a:pt x="13459" y="10495"/>
                  <a:pt x="13289" y="10549"/>
                </a:cubicBezTo>
                <a:cubicBezTo>
                  <a:pt x="13120" y="10611"/>
                  <a:pt x="12929" y="10659"/>
                  <a:pt x="12715" y="10707"/>
                </a:cubicBezTo>
                <a:cubicBezTo>
                  <a:pt x="12501" y="10752"/>
                  <a:pt x="12289" y="10783"/>
                  <a:pt x="12077" y="10800"/>
                </a:cubicBezTo>
                <a:cubicBezTo>
                  <a:pt x="11867" y="10820"/>
                  <a:pt x="11731" y="10837"/>
                  <a:pt x="11672" y="10857"/>
                </a:cubicBezTo>
                <a:cubicBezTo>
                  <a:pt x="11566" y="11243"/>
                  <a:pt x="11430" y="11639"/>
                  <a:pt x="11255" y="12045"/>
                </a:cubicBezTo>
                <a:cubicBezTo>
                  <a:pt x="11430" y="12325"/>
                  <a:pt x="11594" y="12596"/>
                  <a:pt x="11757" y="12864"/>
                </a:cubicBezTo>
                <a:cubicBezTo>
                  <a:pt x="11919" y="13127"/>
                  <a:pt x="12100" y="13395"/>
                  <a:pt x="12303" y="13655"/>
                </a:cubicBezTo>
                <a:lnTo>
                  <a:pt x="12326" y="13787"/>
                </a:lnTo>
                <a:cubicBezTo>
                  <a:pt x="12326" y="13841"/>
                  <a:pt x="12249" y="13977"/>
                  <a:pt x="12096" y="14194"/>
                </a:cubicBezTo>
                <a:cubicBezTo>
                  <a:pt x="11940" y="14411"/>
                  <a:pt x="11762" y="14637"/>
                  <a:pt x="11559" y="14877"/>
                </a:cubicBezTo>
                <a:cubicBezTo>
                  <a:pt x="11357" y="15117"/>
                  <a:pt x="11166" y="15326"/>
                  <a:pt x="10992" y="15513"/>
                </a:cubicBezTo>
                <a:cubicBezTo>
                  <a:pt x="10813" y="15696"/>
                  <a:pt x="10702" y="15789"/>
                  <a:pt x="10658" y="15789"/>
                </a:cubicBezTo>
                <a:cubicBezTo>
                  <a:pt x="10643" y="15789"/>
                  <a:pt x="10566" y="15727"/>
                  <a:pt x="10427" y="15606"/>
                </a:cubicBezTo>
                <a:cubicBezTo>
                  <a:pt x="10288" y="15484"/>
                  <a:pt x="10135" y="15346"/>
                  <a:pt x="9966" y="15188"/>
                </a:cubicBezTo>
                <a:cubicBezTo>
                  <a:pt x="9796" y="15030"/>
                  <a:pt x="9638" y="14886"/>
                  <a:pt x="9493" y="14747"/>
                </a:cubicBezTo>
                <a:cubicBezTo>
                  <a:pt x="9344" y="14615"/>
                  <a:pt x="9250" y="14524"/>
                  <a:pt x="9205" y="14476"/>
                </a:cubicBezTo>
                <a:cubicBezTo>
                  <a:pt x="8866" y="14685"/>
                  <a:pt x="8537" y="14852"/>
                  <a:pt x="8212" y="14979"/>
                </a:cubicBezTo>
                <a:cubicBezTo>
                  <a:pt x="8212" y="15069"/>
                  <a:pt x="8200" y="15236"/>
                  <a:pt x="8179" y="15476"/>
                </a:cubicBezTo>
                <a:cubicBezTo>
                  <a:pt x="8156" y="15721"/>
                  <a:pt x="8127" y="15976"/>
                  <a:pt x="8090" y="16241"/>
                </a:cubicBezTo>
                <a:cubicBezTo>
                  <a:pt x="8052" y="16509"/>
                  <a:pt x="8005" y="16744"/>
                  <a:pt x="7948" y="16944"/>
                </a:cubicBezTo>
                <a:cubicBezTo>
                  <a:pt x="7892" y="17148"/>
                  <a:pt x="7833" y="17249"/>
                  <a:pt x="7774" y="17249"/>
                </a:cubicBezTo>
                <a:lnTo>
                  <a:pt x="5769" y="17249"/>
                </a:lnTo>
                <a:cubicBezTo>
                  <a:pt x="5708" y="17249"/>
                  <a:pt x="5651" y="17147"/>
                  <a:pt x="5595" y="16944"/>
                </a:cubicBezTo>
                <a:cubicBezTo>
                  <a:pt x="5538" y="16744"/>
                  <a:pt x="5494" y="16509"/>
                  <a:pt x="5463" y="16241"/>
                </a:cubicBezTo>
                <a:cubicBezTo>
                  <a:pt x="5435" y="15976"/>
                  <a:pt x="5406" y="15721"/>
                  <a:pt x="5385" y="15484"/>
                </a:cubicBezTo>
                <a:cubicBezTo>
                  <a:pt x="5362" y="15244"/>
                  <a:pt x="5352" y="15078"/>
                  <a:pt x="5352" y="14979"/>
                </a:cubicBezTo>
                <a:cubicBezTo>
                  <a:pt x="5013" y="14871"/>
                  <a:pt x="4682" y="14702"/>
                  <a:pt x="4359" y="14476"/>
                </a:cubicBezTo>
                <a:cubicBezTo>
                  <a:pt x="4126" y="14685"/>
                  <a:pt x="3895" y="14894"/>
                  <a:pt x="3667" y="15106"/>
                </a:cubicBezTo>
                <a:cubicBezTo>
                  <a:pt x="3439" y="15321"/>
                  <a:pt x="3213" y="15535"/>
                  <a:pt x="2996" y="15761"/>
                </a:cubicBezTo>
                <a:lnTo>
                  <a:pt x="2883" y="15789"/>
                </a:lnTo>
                <a:cubicBezTo>
                  <a:pt x="2855" y="15789"/>
                  <a:pt x="2751" y="15696"/>
                  <a:pt x="2573" y="15513"/>
                </a:cubicBezTo>
                <a:cubicBezTo>
                  <a:pt x="2396" y="15326"/>
                  <a:pt x="2212" y="15117"/>
                  <a:pt x="2022" y="14877"/>
                </a:cubicBezTo>
                <a:cubicBezTo>
                  <a:pt x="1829" y="14637"/>
                  <a:pt x="1657" y="14411"/>
                  <a:pt x="1504" y="14194"/>
                </a:cubicBezTo>
                <a:cubicBezTo>
                  <a:pt x="1349" y="13977"/>
                  <a:pt x="1273" y="13841"/>
                  <a:pt x="1273" y="13787"/>
                </a:cubicBezTo>
                <a:cubicBezTo>
                  <a:pt x="1273" y="13771"/>
                  <a:pt x="1320" y="13677"/>
                  <a:pt x="1419" y="13511"/>
                </a:cubicBezTo>
                <a:cubicBezTo>
                  <a:pt x="1516" y="13347"/>
                  <a:pt x="1629" y="13163"/>
                  <a:pt x="1751" y="12971"/>
                </a:cubicBezTo>
                <a:cubicBezTo>
                  <a:pt x="1876" y="12777"/>
                  <a:pt x="1991" y="12590"/>
                  <a:pt x="2100" y="12415"/>
                </a:cubicBezTo>
                <a:cubicBezTo>
                  <a:pt x="2210" y="12240"/>
                  <a:pt x="2278" y="12127"/>
                  <a:pt x="2309" y="12071"/>
                </a:cubicBezTo>
                <a:cubicBezTo>
                  <a:pt x="2135" y="11687"/>
                  <a:pt x="1989" y="11260"/>
                  <a:pt x="1869" y="10800"/>
                </a:cubicBezTo>
                <a:cubicBezTo>
                  <a:pt x="1794" y="10783"/>
                  <a:pt x="1655" y="10761"/>
                  <a:pt x="1452" y="10732"/>
                </a:cubicBezTo>
                <a:cubicBezTo>
                  <a:pt x="1250" y="10707"/>
                  <a:pt x="1043" y="10676"/>
                  <a:pt x="826" y="10639"/>
                </a:cubicBezTo>
                <a:cubicBezTo>
                  <a:pt x="612" y="10602"/>
                  <a:pt x="421" y="10554"/>
                  <a:pt x="252" y="10498"/>
                </a:cubicBezTo>
                <a:cubicBezTo>
                  <a:pt x="82" y="10439"/>
                  <a:pt x="0" y="10374"/>
                  <a:pt x="0" y="10300"/>
                </a:cubicBezTo>
                <a:lnTo>
                  <a:pt x="0" y="7869"/>
                </a:lnTo>
                <a:cubicBezTo>
                  <a:pt x="0" y="7798"/>
                  <a:pt x="82" y="7725"/>
                  <a:pt x="252" y="7660"/>
                </a:cubicBezTo>
                <a:cubicBezTo>
                  <a:pt x="421" y="7590"/>
                  <a:pt x="617" y="7539"/>
                  <a:pt x="838" y="7502"/>
                </a:cubicBezTo>
                <a:cubicBezTo>
                  <a:pt x="1059" y="7468"/>
                  <a:pt x="1273" y="7434"/>
                  <a:pt x="1476" y="7409"/>
                </a:cubicBezTo>
                <a:cubicBezTo>
                  <a:pt x="1678" y="7380"/>
                  <a:pt x="1817" y="7366"/>
                  <a:pt x="1892" y="7366"/>
                </a:cubicBezTo>
                <a:cubicBezTo>
                  <a:pt x="1982" y="6926"/>
                  <a:pt x="2121" y="6531"/>
                  <a:pt x="2309" y="6178"/>
                </a:cubicBezTo>
                <a:cubicBezTo>
                  <a:pt x="2135" y="5901"/>
                  <a:pt x="1965" y="5621"/>
                  <a:pt x="1796" y="5347"/>
                </a:cubicBezTo>
                <a:cubicBezTo>
                  <a:pt x="1629" y="5074"/>
                  <a:pt x="1452" y="4803"/>
                  <a:pt x="1273" y="4543"/>
                </a:cubicBezTo>
                <a:lnTo>
                  <a:pt x="1229" y="4407"/>
                </a:lnTo>
                <a:cubicBezTo>
                  <a:pt x="1229" y="4354"/>
                  <a:pt x="1304" y="4221"/>
                  <a:pt x="1457" y="4009"/>
                </a:cubicBezTo>
                <a:cubicBezTo>
                  <a:pt x="1612" y="3797"/>
                  <a:pt x="1789" y="3574"/>
                  <a:pt x="1987" y="3334"/>
                </a:cubicBezTo>
                <a:cubicBezTo>
                  <a:pt x="2187" y="3094"/>
                  <a:pt x="2375" y="2883"/>
                  <a:pt x="2551" y="2696"/>
                </a:cubicBezTo>
                <a:cubicBezTo>
                  <a:pt x="2728" y="2515"/>
                  <a:pt x="2839" y="2419"/>
                  <a:pt x="2883" y="2419"/>
                </a:cubicBezTo>
                <a:cubicBezTo>
                  <a:pt x="2900" y="2419"/>
                  <a:pt x="2975" y="2479"/>
                  <a:pt x="3114" y="2597"/>
                </a:cubicBezTo>
                <a:cubicBezTo>
                  <a:pt x="3253" y="2713"/>
                  <a:pt x="3408" y="2851"/>
                  <a:pt x="3578" y="3007"/>
                </a:cubicBezTo>
                <a:cubicBezTo>
                  <a:pt x="3745" y="3165"/>
                  <a:pt x="3907" y="3320"/>
                  <a:pt x="4060" y="3470"/>
                </a:cubicBezTo>
                <a:cubicBezTo>
                  <a:pt x="4215" y="3617"/>
                  <a:pt x="4307" y="3707"/>
                  <a:pt x="4336" y="3744"/>
                </a:cubicBezTo>
                <a:cubicBezTo>
                  <a:pt x="4660" y="3518"/>
                  <a:pt x="4999" y="3354"/>
                  <a:pt x="5352" y="3244"/>
                </a:cubicBezTo>
                <a:cubicBezTo>
                  <a:pt x="5352" y="3173"/>
                  <a:pt x="5362" y="3004"/>
                  <a:pt x="5385" y="2747"/>
                </a:cubicBezTo>
                <a:cubicBezTo>
                  <a:pt x="5406" y="2484"/>
                  <a:pt x="5435" y="2225"/>
                  <a:pt x="5463" y="1968"/>
                </a:cubicBezTo>
                <a:cubicBezTo>
                  <a:pt x="5494" y="1708"/>
                  <a:pt x="5534" y="1476"/>
                  <a:pt x="5583" y="1264"/>
                </a:cubicBezTo>
                <a:cubicBezTo>
                  <a:pt x="5630" y="1053"/>
                  <a:pt x="5694" y="948"/>
                  <a:pt x="5769" y="948"/>
                </a:cubicBezTo>
                <a:lnTo>
                  <a:pt x="7774" y="948"/>
                </a:lnTo>
                <a:cubicBezTo>
                  <a:pt x="7833" y="948"/>
                  <a:pt x="7892" y="1053"/>
                  <a:pt x="7948" y="1264"/>
                </a:cubicBezTo>
                <a:cubicBezTo>
                  <a:pt x="8005" y="1476"/>
                  <a:pt x="8047" y="1708"/>
                  <a:pt x="8078" y="1968"/>
                </a:cubicBezTo>
                <a:cubicBezTo>
                  <a:pt x="8109" y="2225"/>
                  <a:pt x="8134" y="2484"/>
                  <a:pt x="8156" y="2747"/>
                </a:cubicBezTo>
                <a:cubicBezTo>
                  <a:pt x="8179" y="3004"/>
                  <a:pt x="8198" y="3173"/>
                  <a:pt x="8212" y="3244"/>
                </a:cubicBezTo>
                <a:cubicBezTo>
                  <a:pt x="8551" y="3354"/>
                  <a:pt x="8873" y="3512"/>
                  <a:pt x="9182" y="3715"/>
                </a:cubicBezTo>
                <a:cubicBezTo>
                  <a:pt x="9415" y="3512"/>
                  <a:pt x="9650" y="3306"/>
                  <a:pt x="9886" y="3106"/>
                </a:cubicBezTo>
                <a:cubicBezTo>
                  <a:pt x="10123" y="2899"/>
                  <a:pt x="10352" y="2691"/>
                  <a:pt x="10568" y="2476"/>
                </a:cubicBezTo>
                <a:lnTo>
                  <a:pt x="10658" y="2419"/>
                </a:lnTo>
                <a:cubicBezTo>
                  <a:pt x="10688" y="2419"/>
                  <a:pt x="10792" y="2518"/>
                  <a:pt x="10968" y="2710"/>
                </a:cubicBezTo>
                <a:cubicBezTo>
                  <a:pt x="11145" y="2905"/>
                  <a:pt x="11331" y="3117"/>
                  <a:pt x="11526" y="3348"/>
                </a:cubicBezTo>
                <a:cubicBezTo>
                  <a:pt x="11721" y="3577"/>
                  <a:pt x="11900" y="3797"/>
                  <a:pt x="12060" y="4009"/>
                </a:cubicBezTo>
                <a:cubicBezTo>
                  <a:pt x="12223" y="4221"/>
                  <a:pt x="12303" y="4354"/>
                  <a:pt x="12303" y="4407"/>
                </a:cubicBezTo>
                <a:cubicBezTo>
                  <a:pt x="12303" y="4444"/>
                  <a:pt x="12253" y="4543"/>
                  <a:pt x="12152" y="4712"/>
                </a:cubicBezTo>
                <a:cubicBezTo>
                  <a:pt x="12049" y="4879"/>
                  <a:pt x="11936" y="5057"/>
                  <a:pt x="11813" y="5251"/>
                </a:cubicBezTo>
                <a:cubicBezTo>
                  <a:pt x="11689" y="5446"/>
                  <a:pt x="11568" y="5630"/>
                  <a:pt x="11453" y="5808"/>
                </a:cubicBezTo>
                <a:cubicBezTo>
                  <a:pt x="11335" y="5983"/>
                  <a:pt x="11260" y="6096"/>
                  <a:pt x="11234" y="6152"/>
                </a:cubicBezTo>
                <a:moveTo>
                  <a:pt x="6781" y="11545"/>
                </a:moveTo>
                <a:cubicBezTo>
                  <a:pt x="7061" y="11545"/>
                  <a:pt x="7322" y="11480"/>
                  <a:pt x="7570" y="11356"/>
                </a:cubicBezTo>
                <a:cubicBezTo>
                  <a:pt x="7819" y="11229"/>
                  <a:pt x="8036" y="11057"/>
                  <a:pt x="8219" y="10837"/>
                </a:cubicBezTo>
                <a:cubicBezTo>
                  <a:pt x="8403" y="10616"/>
                  <a:pt x="8546" y="10357"/>
                  <a:pt x="8652" y="10060"/>
                </a:cubicBezTo>
                <a:cubicBezTo>
                  <a:pt x="8758" y="9761"/>
                  <a:pt x="8810" y="9447"/>
                  <a:pt x="8810" y="9111"/>
                </a:cubicBezTo>
                <a:cubicBezTo>
                  <a:pt x="8810" y="8778"/>
                  <a:pt x="8758" y="8459"/>
                  <a:pt x="8652" y="8160"/>
                </a:cubicBezTo>
                <a:cubicBezTo>
                  <a:pt x="8546" y="7858"/>
                  <a:pt x="8403" y="7592"/>
                  <a:pt x="8219" y="7372"/>
                </a:cubicBezTo>
                <a:cubicBezTo>
                  <a:pt x="8036" y="7152"/>
                  <a:pt x="7819" y="6980"/>
                  <a:pt x="7570" y="6847"/>
                </a:cubicBezTo>
                <a:cubicBezTo>
                  <a:pt x="7322" y="6717"/>
                  <a:pt x="7061" y="6649"/>
                  <a:pt x="6781" y="6649"/>
                </a:cubicBezTo>
                <a:cubicBezTo>
                  <a:pt x="6211" y="6649"/>
                  <a:pt x="5727" y="6889"/>
                  <a:pt x="5329" y="7367"/>
                </a:cubicBezTo>
                <a:cubicBezTo>
                  <a:pt x="4931" y="7844"/>
                  <a:pt x="4731" y="8425"/>
                  <a:pt x="4731" y="9111"/>
                </a:cubicBezTo>
                <a:cubicBezTo>
                  <a:pt x="4731" y="9447"/>
                  <a:pt x="4785" y="9761"/>
                  <a:pt x="4896" y="10060"/>
                </a:cubicBezTo>
                <a:cubicBezTo>
                  <a:pt x="5004" y="10357"/>
                  <a:pt x="5150" y="10616"/>
                  <a:pt x="5334" y="10837"/>
                </a:cubicBezTo>
                <a:cubicBezTo>
                  <a:pt x="5517" y="11057"/>
                  <a:pt x="5736" y="11229"/>
                  <a:pt x="5988" y="11356"/>
                </a:cubicBezTo>
                <a:cubicBezTo>
                  <a:pt x="6240" y="11480"/>
                  <a:pt x="6501" y="11545"/>
                  <a:pt x="6781" y="11545"/>
                </a:cubicBezTo>
                <a:moveTo>
                  <a:pt x="20496" y="16952"/>
                </a:moveTo>
                <a:cubicBezTo>
                  <a:pt x="20428" y="17294"/>
                  <a:pt x="20341" y="17613"/>
                  <a:pt x="20235" y="17913"/>
                </a:cubicBezTo>
                <a:cubicBezTo>
                  <a:pt x="20251" y="17963"/>
                  <a:pt x="20294" y="18051"/>
                  <a:pt x="20364" y="18161"/>
                </a:cubicBezTo>
                <a:cubicBezTo>
                  <a:pt x="20437" y="18274"/>
                  <a:pt x="20508" y="18398"/>
                  <a:pt x="20574" y="18528"/>
                </a:cubicBezTo>
                <a:cubicBezTo>
                  <a:pt x="20642" y="18655"/>
                  <a:pt x="20701" y="18779"/>
                  <a:pt x="20755" y="18898"/>
                </a:cubicBezTo>
                <a:cubicBezTo>
                  <a:pt x="20807" y="19014"/>
                  <a:pt x="20833" y="19098"/>
                  <a:pt x="20833" y="19141"/>
                </a:cubicBezTo>
                <a:cubicBezTo>
                  <a:pt x="20833" y="19177"/>
                  <a:pt x="20762" y="19282"/>
                  <a:pt x="20626" y="19460"/>
                </a:cubicBezTo>
                <a:cubicBezTo>
                  <a:pt x="20487" y="19635"/>
                  <a:pt x="20324" y="19821"/>
                  <a:pt x="20141" y="20013"/>
                </a:cubicBezTo>
                <a:cubicBezTo>
                  <a:pt x="19957" y="20205"/>
                  <a:pt x="19778" y="20389"/>
                  <a:pt x="19611" y="20558"/>
                </a:cubicBezTo>
                <a:cubicBezTo>
                  <a:pt x="19442" y="20730"/>
                  <a:pt x="19333" y="20849"/>
                  <a:pt x="19289" y="20911"/>
                </a:cubicBezTo>
                <a:lnTo>
                  <a:pt x="19199" y="20968"/>
                </a:lnTo>
                <a:cubicBezTo>
                  <a:pt x="19169" y="20968"/>
                  <a:pt x="19107" y="20928"/>
                  <a:pt x="19013" y="20852"/>
                </a:cubicBezTo>
                <a:cubicBezTo>
                  <a:pt x="18919" y="20773"/>
                  <a:pt x="18823" y="20685"/>
                  <a:pt x="18726" y="20586"/>
                </a:cubicBezTo>
                <a:cubicBezTo>
                  <a:pt x="18630" y="20488"/>
                  <a:pt x="18533" y="20392"/>
                  <a:pt x="18439" y="20295"/>
                </a:cubicBezTo>
                <a:cubicBezTo>
                  <a:pt x="18345" y="20199"/>
                  <a:pt x="18284" y="20137"/>
                  <a:pt x="18253" y="20101"/>
                </a:cubicBezTo>
                <a:cubicBezTo>
                  <a:pt x="17975" y="20208"/>
                  <a:pt x="17681" y="20295"/>
                  <a:pt x="17373" y="20358"/>
                </a:cubicBezTo>
                <a:cubicBezTo>
                  <a:pt x="17359" y="20411"/>
                  <a:pt x="17323" y="20510"/>
                  <a:pt x="17274" y="20649"/>
                </a:cubicBezTo>
                <a:cubicBezTo>
                  <a:pt x="17220" y="20787"/>
                  <a:pt x="17161" y="20925"/>
                  <a:pt x="17097" y="21061"/>
                </a:cubicBezTo>
                <a:cubicBezTo>
                  <a:pt x="17034" y="21196"/>
                  <a:pt x="16973" y="21320"/>
                  <a:pt x="16911" y="21431"/>
                </a:cubicBezTo>
                <a:cubicBezTo>
                  <a:pt x="16853" y="21546"/>
                  <a:pt x="16798" y="21600"/>
                  <a:pt x="16754" y="21600"/>
                </a:cubicBezTo>
                <a:cubicBezTo>
                  <a:pt x="16709" y="21600"/>
                  <a:pt x="16577" y="21569"/>
                  <a:pt x="16361" y="21498"/>
                </a:cubicBezTo>
                <a:cubicBezTo>
                  <a:pt x="16142" y="21431"/>
                  <a:pt x="15906" y="21349"/>
                  <a:pt x="15655" y="21247"/>
                </a:cubicBezTo>
                <a:cubicBezTo>
                  <a:pt x="15405" y="21148"/>
                  <a:pt x="15179" y="21044"/>
                  <a:pt x="14979" y="20931"/>
                </a:cubicBezTo>
                <a:cubicBezTo>
                  <a:pt x="14779" y="20818"/>
                  <a:pt x="14680" y="20719"/>
                  <a:pt x="14680" y="20629"/>
                </a:cubicBezTo>
                <a:cubicBezTo>
                  <a:pt x="14680" y="20420"/>
                  <a:pt x="14699" y="20205"/>
                  <a:pt x="14737" y="19985"/>
                </a:cubicBezTo>
                <a:cubicBezTo>
                  <a:pt x="14774" y="19765"/>
                  <a:pt x="14810" y="19556"/>
                  <a:pt x="14838" y="19355"/>
                </a:cubicBezTo>
                <a:cubicBezTo>
                  <a:pt x="14718" y="19248"/>
                  <a:pt x="14612" y="19129"/>
                  <a:pt x="14518" y="18999"/>
                </a:cubicBezTo>
                <a:cubicBezTo>
                  <a:pt x="14424" y="18870"/>
                  <a:pt x="14339" y="18731"/>
                  <a:pt x="14264" y="18587"/>
                </a:cubicBezTo>
                <a:cubicBezTo>
                  <a:pt x="14092" y="18607"/>
                  <a:pt x="13920" y="18618"/>
                  <a:pt x="13750" y="18630"/>
                </a:cubicBezTo>
                <a:cubicBezTo>
                  <a:pt x="13583" y="18638"/>
                  <a:pt x="13414" y="18641"/>
                  <a:pt x="13251" y="18641"/>
                </a:cubicBezTo>
                <a:lnTo>
                  <a:pt x="13087" y="18641"/>
                </a:lnTo>
                <a:cubicBezTo>
                  <a:pt x="13037" y="18641"/>
                  <a:pt x="13007" y="18590"/>
                  <a:pt x="12990" y="18491"/>
                </a:cubicBezTo>
                <a:cubicBezTo>
                  <a:pt x="12976" y="18418"/>
                  <a:pt x="12945" y="18260"/>
                  <a:pt x="12901" y="18011"/>
                </a:cubicBezTo>
                <a:cubicBezTo>
                  <a:pt x="12856" y="17763"/>
                  <a:pt x="12804" y="17503"/>
                  <a:pt x="12748" y="17229"/>
                </a:cubicBezTo>
                <a:cubicBezTo>
                  <a:pt x="12691" y="16953"/>
                  <a:pt x="12644" y="16704"/>
                  <a:pt x="12609" y="16478"/>
                </a:cubicBezTo>
                <a:cubicBezTo>
                  <a:pt x="12569" y="16252"/>
                  <a:pt x="12552" y="16123"/>
                  <a:pt x="12552" y="16086"/>
                </a:cubicBezTo>
                <a:cubicBezTo>
                  <a:pt x="12552" y="16032"/>
                  <a:pt x="12602" y="15973"/>
                  <a:pt x="12703" y="15911"/>
                </a:cubicBezTo>
                <a:cubicBezTo>
                  <a:pt x="12804" y="15849"/>
                  <a:pt x="12922" y="15784"/>
                  <a:pt x="13054" y="15713"/>
                </a:cubicBezTo>
                <a:cubicBezTo>
                  <a:pt x="13183" y="15645"/>
                  <a:pt x="13310" y="15592"/>
                  <a:pt x="13430" y="15546"/>
                </a:cubicBezTo>
                <a:cubicBezTo>
                  <a:pt x="13550" y="15501"/>
                  <a:pt x="13633" y="15470"/>
                  <a:pt x="13677" y="15453"/>
                </a:cubicBezTo>
                <a:cubicBezTo>
                  <a:pt x="13708" y="15241"/>
                  <a:pt x="13743" y="15069"/>
                  <a:pt x="13786" y="14922"/>
                </a:cubicBezTo>
                <a:cubicBezTo>
                  <a:pt x="13826" y="14778"/>
                  <a:pt x="13885" y="14615"/>
                  <a:pt x="13960" y="14423"/>
                </a:cubicBezTo>
                <a:cubicBezTo>
                  <a:pt x="13929" y="14389"/>
                  <a:pt x="13882" y="14310"/>
                  <a:pt x="13814" y="14194"/>
                </a:cubicBezTo>
                <a:cubicBezTo>
                  <a:pt x="13746" y="14075"/>
                  <a:pt x="13677" y="13951"/>
                  <a:pt x="13604" y="13824"/>
                </a:cubicBezTo>
                <a:cubicBezTo>
                  <a:pt x="13534" y="13694"/>
                  <a:pt x="13470" y="13567"/>
                  <a:pt x="13419" y="13446"/>
                </a:cubicBezTo>
                <a:cubicBezTo>
                  <a:pt x="13367" y="13325"/>
                  <a:pt x="13341" y="13243"/>
                  <a:pt x="13341" y="13209"/>
                </a:cubicBezTo>
                <a:cubicBezTo>
                  <a:pt x="13341" y="13172"/>
                  <a:pt x="13409" y="13065"/>
                  <a:pt x="13548" y="12887"/>
                </a:cubicBezTo>
                <a:cubicBezTo>
                  <a:pt x="13687" y="12715"/>
                  <a:pt x="13849" y="12531"/>
                  <a:pt x="14033" y="12336"/>
                </a:cubicBezTo>
                <a:cubicBezTo>
                  <a:pt x="14216" y="12144"/>
                  <a:pt x="14393" y="11961"/>
                  <a:pt x="14562" y="11797"/>
                </a:cubicBezTo>
                <a:cubicBezTo>
                  <a:pt x="14732" y="11628"/>
                  <a:pt x="14838" y="11517"/>
                  <a:pt x="14883" y="11467"/>
                </a:cubicBezTo>
                <a:lnTo>
                  <a:pt x="14974" y="11410"/>
                </a:lnTo>
                <a:cubicBezTo>
                  <a:pt x="15005" y="11410"/>
                  <a:pt x="15066" y="11450"/>
                  <a:pt x="15160" y="11526"/>
                </a:cubicBezTo>
                <a:cubicBezTo>
                  <a:pt x="15254" y="11599"/>
                  <a:pt x="15349" y="11690"/>
                  <a:pt x="15447" y="11789"/>
                </a:cubicBezTo>
                <a:cubicBezTo>
                  <a:pt x="15544" y="11887"/>
                  <a:pt x="15640" y="11983"/>
                  <a:pt x="15735" y="12076"/>
                </a:cubicBezTo>
                <a:cubicBezTo>
                  <a:pt x="15829" y="12175"/>
                  <a:pt x="15890" y="12237"/>
                  <a:pt x="15920" y="12277"/>
                </a:cubicBezTo>
                <a:cubicBezTo>
                  <a:pt x="16184" y="12167"/>
                  <a:pt x="16469" y="12082"/>
                  <a:pt x="16777" y="12017"/>
                </a:cubicBezTo>
                <a:cubicBezTo>
                  <a:pt x="16791" y="11964"/>
                  <a:pt x="16827" y="11868"/>
                  <a:pt x="16878" y="11726"/>
                </a:cubicBezTo>
                <a:cubicBezTo>
                  <a:pt x="16930" y="11588"/>
                  <a:pt x="16991" y="11450"/>
                  <a:pt x="17064" y="11317"/>
                </a:cubicBezTo>
                <a:cubicBezTo>
                  <a:pt x="17135" y="11178"/>
                  <a:pt x="17201" y="11057"/>
                  <a:pt x="17262" y="10941"/>
                </a:cubicBezTo>
                <a:cubicBezTo>
                  <a:pt x="17321" y="10831"/>
                  <a:pt x="17373" y="10775"/>
                  <a:pt x="17420" y="10775"/>
                </a:cubicBezTo>
                <a:cubicBezTo>
                  <a:pt x="17448" y="10775"/>
                  <a:pt x="17575" y="10806"/>
                  <a:pt x="17803" y="10871"/>
                </a:cubicBezTo>
                <a:cubicBezTo>
                  <a:pt x="18027" y="10930"/>
                  <a:pt x="18265" y="11015"/>
                  <a:pt x="18517" y="11119"/>
                </a:cubicBezTo>
                <a:cubicBezTo>
                  <a:pt x="18768" y="11224"/>
                  <a:pt x="18997" y="11328"/>
                  <a:pt x="19199" y="11438"/>
                </a:cubicBezTo>
                <a:cubicBezTo>
                  <a:pt x="19402" y="11546"/>
                  <a:pt x="19503" y="11647"/>
                  <a:pt x="19503" y="11746"/>
                </a:cubicBezTo>
                <a:cubicBezTo>
                  <a:pt x="19503" y="11955"/>
                  <a:pt x="19482" y="12167"/>
                  <a:pt x="19442" y="12384"/>
                </a:cubicBezTo>
                <a:cubicBezTo>
                  <a:pt x="19399" y="12599"/>
                  <a:pt x="19364" y="12810"/>
                  <a:pt x="19333" y="13017"/>
                </a:cubicBezTo>
                <a:cubicBezTo>
                  <a:pt x="19453" y="13124"/>
                  <a:pt x="19562" y="13245"/>
                  <a:pt x="19656" y="13375"/>
                </a:cubicBezTo>
                <a:cubicBezTo>
                  <a:pt x="19750" y="13505"/>
                  <a:pt x="19835" y="13643"/>
                  <a:pt x="19910" y="13787"/>
                </a:cubicBezTo>
                <a:cubicBezTo>
                  <a:pt x="20096" y="13771"/>
                  <a:pt x="20282" y="13756"/>
                  <a:pt x="20466" y="13748"/>
                </a:cubicBezTo>
                <a:cubicBezTo>
                  <a:pt x="20651" y="13737"/>
                  <a:pt x="20830" y="13734"/>
                  <a:pt x="21002" y="13734"/>
                </a:cubicBezTo>
                <a:cubicBezTo>
                  <a:pt x="21061" y="13734"/>
                  <a:pt x="21129" y="13852"/>
                  <a:pt x="21205" y="14092"/>
                </a:cubicBezTo>
                <a:cubicBezTo>
                  <a:pt x="21280" y="14333"/>
                  <a:pt x="21346" y="14604"/>
                  <a:pt x="21402" y="14911"/>
                </a:cubicBezTo>
                <a:cubicBezTo>
                  <a:pt x="21459" y="15216"/>
                  <a:pt x="21506" y="15507"/>
                  <a:pt x="21544" y="15784"/>
                </a:cubicBezTo>
                <a:cubicBezTo>
                  <a:pt x="21581" y="16058"/>
                  <a:pt x="21600" y="16236"/>
                  <a:pt x="21600" y="16315"/>
                </a:cubicBezTo>
                <a:cubicBezTo>
                  <a:pt x="21600" y="16371"/>
                  <a:pt x="21548" y="16427"/>
                  <a:pt x="21447" y="16492"/>
                </a:cubicBezTo>
                <a:cubicBezTo>
                  <a:pt x="21346" y="16554"/>
                  <a:pt x="21235" y="16614"/>
                  <a:pt x="21115" y="16665"/>
                </a:cubicBezTo>
                <a:cubicBezTo>
                  <a:pt x="20995" y="16721"/>
                  <a:pt x="20873" y="16777"/>
                  <a:pt x="20748" y="16837"/>
                </a:cubicBezTo>
                <a:cubicBezTo>
                  <a:pt x="20623" y="16893"/>
                  <a:pt x="20541" y="16933"/>
                  <a:pt x="20496" y="16952"/>
                </a:cubicBezTo>
                <a:moveTo>
                  <a:pt x="20515" y="6070"/>
                </a:moveTo>
                <a:cubicBezTo>
                  <a:pt x="20416" y="6395"/>
                  <a:pt x="20301" y="6678"/>
                  <a:pt x="20164" y="6920"/>
                </a:cubicBezTo>
                <a:cubicBezTo>
                  <a:pt x="20181" y="6960"/>
                  <a:pt x="20211" y="7030"/>
                  <a:pt x="20256" y="7143"/>
                </a:cubicBezTo>
                <a:cubicBezTo>
                  <a:pt x="20301" y="7256"/>
                  <a:pt x="20353" y="7378"/>
                  <a:pt x="20409" y="7510"/>
                </a:cubicBezTo>
                <a:cubicBezTo>
                  <a:pt x="20463" y="7640"/>
                  <a:pt x="20510" y="7759"/>
                  <a:pt x="20550" y="7869"/>
                </a:cubicBezTo>
                <a:cubicBezTo>
                  <a:pt x="20586" y="7974"/>
                  <a:pt x="20604" y="8041"/>
                  <a:pt x="20604" y="8058"/>
                </a:cubicBezTo>
                <a:cubicBezTo>
                  <a:pt x="20604" y="8112"/>
                  <a:pt x="20520" y="8216"/>
                  <a:pt x="20353" y="8375"/>
                </a:cubicBezTo>
                <a:cubicBezTo>
                  <a:pt x="20183" y="8533"/>
                  <a:pt x="19995" y="8696"/>
                  <a:pt x="19788" y="8863"/>
                </a:cubicBezTo>
                <a:cubicBezTo>
                  <a:pt x="19581" y="9027"/>
                  <a:pt x="19388" y="9176"/>
                  <a:pt x="19209" y="9309"/>
                </a:cubicBezTo>
                <a:cubicBezTo>
                  <a:pt x="19027" y="9439"/>
                  <a:pt x="18931" y="9501"/>
                  <a:pt x="18914" y="9501"/>
                </a:cubicBezTo>
                <a:cubicBezTo>
                  <a:pt x="18886" y="9501"/>
                  <a:pt x="18832" y="9462"/>
                  <a:pt x="18757" y="9374"/>
                </a:cubicBezTo>
                <a:cubicBezTo>
                  <a:pt x="18684" y="9289"/>
                  <a:pt x="18601" y="9193"/>
                  <a:pt x="18514" y="9083"/>
                </a:cubicBezTo>
                <a:cubicBezTo>
                  <a:pt x="18430" y="8979"/>
                  <a:pt x="18352" y="8871"/>
                  <a:pt x="18284" y="8767"/>
                </a:cubicBezTo>
                <a:cubicBezTo>
                  <a:pt x="18215" y="8663"/>
                  <a:pt x="18168" y="8592"/>
                  <a:pt x="18138" y="8558"/>
                </a:cubicBezTo>
                <a:cubicBezTo>
                  <a:pt x="18032" y="8592"/>
                  <a:pt x="17926" y="8620"/>
                  <a:pt x="17815" y="8640"/>
                </a:cubicBezTo>
                <a:cubicBezTo>
                  <a:pt x="17707" y="8657"/>
                  <a:pt x="17596" y="8657"/>
                  <a:pt x="17483" y="8640"/>
                </a:cubicBezTo>
                <a:lnTo>
                  <a:pt x="17326" y="8640"/>
                </a:lnTo>
                <a:cubicBezTo>
                  <a:pt x="17297" y="8674"/>
                  <a:pt x="17250" y="8750"/>
                  <a:pt x="17192" y="8863"/>
                </a:cubicBezTo>
                <a:cubicBezTo>
                  <a:pt x="17130" y="8973"/>
                  <a:pt x="17067" y="9092"/>
                  <a:pt x="16994" y="9213"/>
                </a:cubicBezTo>
                <a:cubicBezTo>
                  <a:pt x="16923" y="9335"/>
                  <a:pt x="16853" y="9442"/>
                  <a:pt x="16784" y="9529"/>
                </a:cubicBezTo>
                <a:cubicBezTo>
                  <a:pt x="16718" y="9620"/>
                  <a:pt x="16669" y="9668"/>
                  <a:pt x="16638" y="9668"/>
                </a:cubicBezTo>
                <a:cubicBezTo>
                  <a:pt x="16610" y="9668"/>
                  <a:pt x="16495" y="9617"/>
                  <a:pt x="16302" y="9518"/>
                </a:cubicBezTo>
                <a:cubicBezTo>
                  <a:pt x="16106" y="9419"/>
                  <a:pt x="15902" y="9304"/>
                  <a:pt x="15687" y="9171"/>
                </a:cubicBezTo>
                <a:cubicBezTo>
                  <a:pt x="15473" y="9041"/>
                  <a:pt x="15278" y="8911"/>
                  <a:pt x="15101" y="8778"/>
                </a:cubicBezTo>
                <a:cubicBezTo>
                  <a:pt x="14925" y="8649"/>
                  <a:pt x="14835" y="8558"/>
                  <a:pt x="14835" y="8505"/>
                </a:cubicBezTo>
                <a:cubicBezTo>
                  <a:pt x="14835" y="8488"/>
                  <a:pt x="14847" y="8420"/>
                  <a:pt x="14868" y="8307"/>
                </a:cubicBezTo>
                <a:cubicBezTo>
                  <a:pt x="14892" y="8194"/>
                  <a:pt x="14923" y="8073"/>
                  <a:pt x="14960" y="7948"/>
                </a:cubicBezTo>
                <a:cubicBezTo>
                  <a:pt x="14998" y="7824"/>
                  <a:pt x="15031" y="7700"/>
                  <a:pt x="15061" y="7579"/>
                </a:cubicBezTo>
                <a:cubicBezTo>
                  <a:pt x="15092" y="7457"/>
                  <a:pt x="15113" y="7378"/>
                  <a:pt x="15130" y="7341"/>
                </a:cubicBezTo>
                <a:cubicBezTo>
                  <a:pt x="14958" y="7132"/>
                  <a:pt x="14814" y="6867"/>
                  <a:pt x="14701" y="6542"/>
                </a:cubicBezTo>
                <a:cubicBezTo>
                  <a:pt x="14303" y="6525"/>
                  <a:pt x="14021" y="6503"/>
                  <a:pt x="13856" y="6475"/>
                </a:cubicBezTo>
                <a:cubicBezTo>
                  <a:pt x="13692" y="6446"/>
                  <a:pt x="13581" y="6364"/>
                  <a:pt x="13529" y="6226"/>
                </a:cubicBezTo>
                <a:cubicBezTo>
                  <a:pt x="13477" y="6085"/>
                  <a:pt x="13459" y="5850"/>
                  <a:pt x="13473" y="5514"/>
                </a:cubicBezTo>
                <a:cubicBezTo>
                  <a:pt x="13489" y="5184"/>
                  <a:pt x="13473" y="4693"/>
                  <a:pt x="13428" y="4043"/>
                </a:cubicBezTo>
                <a:cubicBezTo>
                  <a:pt x="13428" y="3987"/>
                  <a:pt x="13475" y="3936"/>
                  <a:pt x="13569" y="3880"/>
                </a:cubicBezTo>
                <a:cubicBezTo>
                  <a:pt x="13663" y="3826"/>
                  <a:pt x="13774" y="3784"/>
                  <a:pt x="13901" y="3744"/>
                </a:cubicBezTo>
                <a:cubicBezTo>
                  <a:pt x="14028" y="3707"/>
                  <a:pt x="14155" y="3685"/>
                  <a:pt x="14280" y="3665"/>
                </a:cubicBezTo>
                <a:cubicBezTo>
                  <a:pt x="14402" y="3645"/>
                  <a:pt x="14487" y="3628"/>
                  <a:pt x="14532" y="3609"/>
                </a:cubicBezTo>
                <a:cubicBezTo>
                  <a:pt x="14607" y="3315"/>
                  <a:pt x="14722" y="3024"/>
                  <a:pt x="14880" y="2747"/>
                </a:cubicBezTo>
                <a:cubicBezTo>
                  <a:pt x="14866" y="2708"/>
                  <a:pt x="14835" y="2632"/>
                  <a:pt x="14791" y="2510"/>
                </a:cubicBezTo>
                <a:cubicBezTo>
                  <a:pt x="14746" y="2389"/>
                  <a:pt x="14699" y="2265"/>
                  <a:pt x="14650" y="2137"/>
                </a:cubicBezTo>
                <a:cubicBezTo>
                  <a:pt x="14602" y="2010"/>
                  <a:pt x="14558" y="1897"/>
                  <a:pt x="14522" y="1793"/>
                </a:cubicBezTo>
                <a:cubicBezTo>
                  <a:pt x="14482" y="1689"/>
                  <a:pt x="14466" y="1618"/>
                  <a:pt x="14466" y="1584"/>
                </a:cubicBezTo>
                <a:cubicBezTo>
                  <a:pt x="14466" y="1528"/>
                  <a:pt x="14546" y="1429"/>
                  <a:pt x="14706" y="1279"/>
                </a:cubicBezTo>
                <a:cubicBezTo>
                  <a:pt x="14868" y="1130"/>
                  <a:pt x="15052" y="971"/>
                  <a:pt x="15259" y="805"/>
                </a:cubicBezTo>
                <a:cubicBezTo>
                  <a:pt x="15464" y="641"/>
                  <a:pt x="15659" y="491"/>
                  <a:pt x="15840" y="367"/>
                </a:cubicBezTo>
                <a:cubicBezTo>
                  <a:pt x="16019" y="240"/>
                  <a:pt x="16125" y="178"/>
                  <a:pt x="16154" y="178"/>
                </a:cubicBezTo>
                <a:cubicBezTo>
                  <a:pt x="16184" y="178"/>
                  <a:pt x="16234" y="217"/>
                  <a:pt x="16302" y="296"/>
                </a:cubicBezTo>
                <a:cubicBezTo>
                  <a:pt x="16368" y="381"/>
                  <a:pt x="16445" y="477"/>
                  <a:pt x="16532" y="590"/>
                </a:cubicBezTo>
                <a:cubicBezTo>
                  <a:pt x="16620" y="700"/>
                  <a:pt x="16695" y="808"/>
                  <a:pt x="16763" y="906"/>
                </a:cubicBezTo>
                <a:cubicBezTo>
                  <a:pt x="16829" y="1005"/>
                  <a:pt x="16878" y="1073"/>
                  <a:pt x="16909" y="1110"/>
                </a:cubicBezTo>
                <a:cubicBezTo>
                  <a:pt x="17015" y="1073"/>
                  <a:pt x="17123" y="1048"/>
                  <a:pt x="17229" y="1028"/>
                </a:cubicBezTo>
                <a:cubicBezTo>
                  <a:pt x="17340" y="1008"/>
                  <a:pt x="17450" y="1008"/>
                  <a:pt x="17563" y="1028"/>
                </a:cubicBezTo>
                <a:lnTo>
                  <a:pt x="17721" y="1028"/>
                </a:lnTo>
                <a:cubicBezTo>
                  <a:pt x="17735" y="994"/>
                  <a:pt x="17778" y="918"/>
                  <a:pt x="17846" y="805"/>
                </a:cubicBezTo>
                <a:cubicBezTo>
                  <a:pt x="17912" y="692"/>
                  <a:pt x="17982" y="579"/>
                  <a:pt x="18053" y="460"/>
                </a:cubicBezTo>
                <a:cubicBezTo>
                  <a:pt x="18124" y="342"/>
                  <a:pt x="18189" y="237"/>
                  <a:pt x="18251" y="144"/>
                </a:cubicBezTo>
                <a:cubicBezTo>
                  <a:pt x="18310" y="51"/>
                  <a:pt x="18354" y="0"/>
                  <a:pt x="18385" y="0"/>
                </a:cubicBezTo>
                <a:cubicBezTo>
                  <a:pt x="18415" y="0"/>
                  <a:pt x="18528" y="54"/>
                  <a:pt x="18724" y="158"/>
                </a:cubicBezTo>
                <a:cubicBezTo>
                  <a:pt x="18919" y="260"/>
                  <a:pt x="19129" y="378"/>
                  <a:pt x="19350" y="508"/>
                </a:cubicBezTo>
                <a:cubicBezTo>
                  <a:pt x="19571" y="641"/>
                  <a:pt x="19771" y="765"/>
                  <a:pt x="19945" y="892"/>
                </a:cubicBezTo>
                <a:cubicBezTo>
                  <a:pt x="20122" y="1019"/>
                  <a:pt x="20211" y="1110"/>
                  <a:pt x="20211" y="1163"/>
                </a:cubicBezTo>
                <a:cubicBezTo>
                  <a:pt x="20211" y="1200"/>
                  <a:pt x="20197" y="1268"/>
                  <a:pt x="20164" y="1372"/>
                </a:cubicBezTo>
                <a:cubicBezTo>
                  <a:pt x="20136" y="1477"/>
                  <a:pt x="20105" y="1593"/>
                  <a:pt x="20075" y="1725"/>
                </a:cubicBezTo>
                <a:cubicBezTo>
                  <a:pt x="20047" y="1855"/>
                  <a:pt x="20014" y="1979"/>
                  <a:pt x="19981" y="2095"/>
                </a:cubicBezTo>
                <a:cubicBezTo>
                  <a:pt x="19945" y="2214"/>
                  <a:pt x="19922" y="2290"/>
                  <a:pt x="19908" y="2327"/>
                </a:cubicBezTo>
                <a:cubicBezTo>
                  <a:pt x="20058" y="2552"/>
                  <a:pt x="20204" y="2824"/>
                  <a:pt x="20345" y="3137"/>
                </a:cubicBezTo>
                <a:cubicBezTo>
                  <a:pt x="20729" y="3174"/>
                  <a:pt x="21007" y="3205"/>
                  <a:pt x="21181" y="3233"/>
                </a:cubicBezTo>
                <a:cubicBezTo>
                  <a:pt x="21353" y="3258"/>
                  <a:pt x="21461" y="3343"/>
                  <a:pt x="21506" y="3478"/>
                </a:cubicBezTo>
                <a:cubicBezTo>
                  <a:pt x="21551" y="3623"/>
                  <a:pt x="21572" y="3854"/>
                  <a:pt x="21562" y="4184"/>
                </a:cubicBezTo>
                <a:cubicBezTo>
                  <a:pt x="21555" y="4515"/>
                  <a:pt x="21567" y="4995"/>
                  <a:pt x="21598" y="5624"/>
                </a:cubicBezTo>
                <a:cubicBezTo>
                  <a:pt x="21598" y="5678"/>
                  <a:pt x="21551" y="5735"/>
                  <a:pt x="21456" y="5794"/>
                </a:cubicBezTo>
                <a:cubicBezTo>
                  <a:pt x="21362" y="5850"/>
                  <a:pt x="21254" y="5901"/>
                  <a:pt x="21136" y="5935"/>
                </a:cubicBezTo>
                <a:cubicBezTo>
                  <a:pt x="21014" y="5972"/>
                  <a:pt x="20894" y="6000"/>
                  <a:pt x="20769" y="6017"/>
                </a:cubicBezTo>
                <a:cubicBezTo>
                  <a:pt x="20647" y="6034"/>
                  <a:pt x="20560" y="6054"/>
                  <a:pt x="20515" y="6070"/>
                </a:cubicBezTo>
                <a:moveTo>
                  <a:pt x="15739" y="16167"/>
                </a:moveTo>
                <a:cubicBezTo>
                  <a:pt x="15739" y="16611"/>
                  <a:pt x="15869" y="16992"/>
                  <a:pt x="16130" y="17317"/>
                </a:cubicBezTo>
                <a:cubicBezTo>
                  <a:pt x="16389" y="17641"/>
                  <a:pt x="16704" y="17802"/>
                  <a:pt x="17081" y="17802"/>
                </a:cubicBezTo>
                <a:cubicBezTo>
                  <a:pt x="17448" y="17802"/>
                  <a:pt x="17766" y="17647"/>
                  <a:pt x="18034" y="17339"/>
                </a:cubicBezTo>
                <a:cubicBezTo>
                  <a:pt x="18300" y="17023"/>
                  <a:pt x="18434" y="16639"/>
                  <a:pt x="18434" y="16167"/>
                </a:cubicBezTo>
                <a:cubicBezTo>
                  <a:pt x="18434" y="15724"/>
                  <a:pt x="18302" y="15351"/>
                  <a:pt x="18044" y="15038"/>
                </a:cubicBezTo>
                <a:cubicBezTo>
                  <a:pt x="17785" y="14727"/>
                  <a:pt x="17465" y="14572"/>
                  <a:pt x="17081" y="14572"/>
                </a:cubicBezTo>
                <a:cubicBezTo>
                  <a:pt x="16714" y="14572"/>
                  <a:pt x="16396" y="14727"/>
                  <a:pt x="16135" y="15038"/>
                </a:cubicBezTo>
                <a:cubicBezTo>
                  <a:pt x="15869" y="15351"/>
                  <a:pt x="15739" y="15724"/>
                  <a:pt x="15739" y="16167"/>
                </a:cubicBezTo>
                <a:moveTo>
                  <a:pt x="16292" y="4825"/>
                </a:moveTo>
                <a:cubicBezTo>
                  <a:pt x="16292" y="5249"/>
                  <a:pt x="16410" y="5602"/>
                  <a:pt x="16648" y="5887"/>
                </a:cubicBezTo>
                <a:cubicBezTo>
                  <a:pt x="16883" y="6172"/>
                  <a:pt x="17173" y="6313"/>
                  <a:pt x="17509" y="6313"/>
                </a:cubicBezTo>
                <a:cubicBezTo>
                  <a:pt x="17862" y="6313"/>
                  <a:pt x="18159" y="6172"/>
                  <a:pt x="18399" y="5887"/>
                </a:cubicBezTo>
                <a:cubicBezTo>
                  <a:pt x="18639" y="5602"/>
                  <a:pt x="18759" y="5257"/>
                  <a:pt x="18759" y="4853"/>
                </a:cubicBezTo>
                <a:cubicBezTo>
                  <a:pt x="18759" y="4430"/>
                  <a:pt x="18641" y="4074"/>
                  <a:pt x="18404" y="3786"/>
                </a:cubicBezTo>
                <a:cubicBezTo>
                  <a:pt x="18168" y="3495"/>
                  <a:pt x="17876" y="3354"/>
                  <a:pt x="17530" y="3354"/>
                </a:cubicBezTo>
                <a:cubicBezTo>
                  <a:pt x="17177" y="3354"/>
                  <a:pt x="16883" y="3495"/>
                  <a:pt x="16648" y="3786"/>
                </a:cubicBezTo>
                <a:cubicBezTo>
                  <a:pt x="16408" y="4074"/>
                  <a:pt x="16292" y="4421"/>
                  <a:pt x="16292" y="482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9" name="Shape 549"/>
          <p:cNvSpPr/>
          <p:nvPr/>
        </p:nvSpPr>
        <p:spPr bwMode="auto">
          <a:xfrm>
            <a:off x="9766300" y="4727575"/>
            <a:ext cx="3850640" cy="2124075"/>
          </a:xfrm>
          <a:custGeom>
            <a:avLst/>
            <a:gdLst>
              <a:gd name="T0" fmla="*/ 643408 w 21600"/>
              <a:gd name="T1" fmla="*/ 0 h 21600"/>
              <a:gd name="T2" fmla="*/ 42671939 w 21600"/>
              <a:gd name="T3" fmla="*/ 37943876 h 21600"/>
              <a:gd name="T4" fmla="*/ 0 w 21600"/>
              <a:gd name="T5" fmla="*/ 75419876 h 21600"/>
              <a:gd name="T6" fmla="*/ 253882613 w 21600"/>
              <a:gd name="T7" fmla="*/ 75419876 h 21600"/>
              <a:gd name="T8" fmla="*/ 295705800 w 21600"/>
              <a:gd name="T9" fmla="*/ 38279096 h 21600"/>
              <a:gd name="T10" fmla="*/ 255607495 w 21600"/>
              <a:gd name="T11" fmla="*/ 62872 h 21600"/>
              <a:gd name="T12" fmla="*/ 643408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10" name="Shape 553"/>
          <p:cNvSpPr/>
          <p:nvPr/>
        </p:nvSpPr>
        <p:spPr bwMode="auto">
          <a:xfrm>
            <a:off x="11353165" y="5367020"/>
            <a:ext cx="890270" cy="813435"/>
          </a:xfrm>
          <a:custGeom>
            <a:avLst/>
            <a:gdLst>
              <a:gd name="T0" fmla="*/ 7721745 w 21600"/>
              <a:gd name="T1" fmla="*/ 79432 h 21600"/>
              <a:gd name="T2" fmla="*/ 10401221 w 21600"/>
              <a:gd name="T3" fmla="*/ 852154 h 21600"/>
              <a:gd name="T4" fmla="*/ 12499906 w 21600"/>
              <a:gd name="T5" fmla="*/ 2679423 h 21600"/>
              <a:gd name="T6" fmla="*/ 12499906 w 21600"/>
              <a:gd name="T7" fmla="*/ 5207159 h 21600"/>
              <a:gd name="T8" fmla="*/ 10401221 w 21600"/>
              <a:gd name="T9" fmla="*/ 7029811 h 21600"/>
              <a:gd name="T10" fmla="*/ 6411622 w 21600"/>
              <a:gd name="T11" fmla="*/ 7889638 h 21600"/>
              <a:gd name="T12" fmla="*/ 5217068 w 21600"/>
              <a:gd name="T13" fmla="*/ 7818424 h 21600"/>
              <a:gd name="T14" fmla="*/ 2093573 w 21600"/>
              <a:gd name="T15" fmla="*/ 8958537 h 21600"/>
              <a:gd name="T16" fmla="*/ 1544208 w 21600"/>
              <a:gd name="T17" fmla="*/ 8932415 h 21600"/>
              <a:gd name="T18" fmla="*/ 1528846 w 21600"/>
              <a:gd name="T19" fmla="*/ 8645972 h 21600"/>
              <a:gd name="T20" fmla="*/ 2238406 w 21600"/>
              <a:gd name="T21" fmla="*/ 7889638 h 21600"/>
              <a:gd name="T22" fmla="*/ 1552971 w 21600"/>
              <a:gd name="T23" fmla="*/ 6510731 h 21600"/>
              <a:gd name="T24" fmla="*/ 201170 w 21600"/>
              <a:gd name="T25" fmla="*/ 4930970 h 21600"/>
              <a:gd name="T26" fmla="*/ 329180 w 21600"/>
              <a:gd name="T27" fmla="*/ 2684019 h 21600"/>
              <a:gd name="T28" fmla="*/ 2448339 w 21600"/>
              <a:gd name="T29" fmla="*/ 852154 h 21600"/>
              <a:gd name="T30" fmla="*/ 5121974 w 21600"/>
              <a:gd name="T31" fmla="*/ 76851 h 21600"/>
              <a:gd name="T32" fmla="*/ 6411622 w 21600"/>
              <a:gd name="T33" fmla="*/ 1106815 h 21600"/>
              <a:gd name="T34" fmla="*/ 4235396 w 21600"/>
              <a:gd name="T35" fmla="*/ 1393258 h 21600"/>
              <a:gd name="T36" fmla="*/ 2277893 w 21600"/>
              <a:gd name="T37" fmla="*/ 2306373 h 21600"/>
              <a:gd name="T38" fmla="*/ 1318886 w 21600"/>
              <a:gd name="T39" fmla="*/ 3947139 h 21600"/>
              <a:gd name="T40" fmla="*/ 2206951 w 21600"/>
              <a:gd name="T41" fmla="*/ 5512549 h 21600"/>
              <a:gd name="T42" fmla="*/ 3997659 w 21600"/>
              <a:gd name="T43" fmla="*/ 6496380 h 21600"/>
              <a:gd name="T44" fmla="*/ 4356104 w 21600"/>
              <a:gd name="T45" fmla="*/ 6973966 h 21600"/>
              <a:gd name="T46" fmla="*/ 5628172 w 21600"/>
              <a:gd name="T47" fmla="*/ 6739270 h 21600"/>
              <a:gd name="T48" fmla="*/ 8587848 w 21600"/>
              <a:gd name="T49" fmla="*/ 6496380 h 21600"/>
              <a:gd name="T50" fmla="*/ 10549002 w 21600"/>
              <a:gd name="T51" fmla="*/ 5575071 h 21600"/>
              <a:gd name="T52" fmla="*/ 11513122 w 21600"/>
              <a:gd name="T53" fmla="*/ 3947139 h 21600"/>
              <a:gd name="T54" fmla="*/ 10549002 w 21600"/>
              <a:gd name="T55" fmla="*/ 2306373 h 21600"/>
              <a:gd name="T56" fmla="*/ 8587848 w 21600"/>
              <a:gd name="T57" fmla="*/ 1393757 h 21600"/>
              <a:gd name="T58" fmla="*/ 6411622 w 21600"/>
              <a:gd name="T59" fmla="*/ 1106815 h 21600"/>
              <a:gd name="T60" fmla="*/ 15597085 w 21600"/>
              <a:gd name="T61" fmla="*/ 7005725 h 21600"/>
              <a:gd name="T62" fmla="*/ 14246015 w 21600"/>
              <a:gd name="T63" fmla="*/ 8581412 h 21600"/>
              <a:gd name="T64" fmla="*/ 13562041 w 21600"/>
              <a:gd name="T65" fmla="*/ 9961338 h 21600"/>
              <a:gd name="T66" fmla="*/ 14271600 w 21600"/>
              <a:gd name="T67" fmla="*/ 10725345 h 21600"/>
              <a:gd name="T68" fmla="*/ 14246015 w 21600"/>
              <a:gd name="T69" fmla="*/ 11015885 h 21600"/>
              <a:gd name="T70" fmla="*/ 13689321 w 21600"/>
              <a:gd name="T71" fmla="*/ 11030757 h 21600"/>
              <a:gd name="T72" fmla="*/ 10583378 w 21600"/>
              <a:gd name="T73" fmla="*/ 9890621 h 21600"/>
              <a:gd name="T74" fmla="*/ 9386634 w 21600"/>
              <a:gd name="T75" fmla="*/ 9961338 h 21600"/>
              <a:gd name="T76" fmla="*/ 5349487 w 21600"/>
              <a:gd name="T77" fmla="*/ 9065631 h 21600"/>
              <a:gd name="T78" fmla="*/ 6411622 w 21600"/>
              <a:gd name="T79" fmla="*/ 8997495 h 21600"/>
              <a:gd name="T80" fmla="*/ 11291477 w 21600"/>
              <a:gd name="T81" fmla="*/ 7877867 h 21600"/>
              <a:gd name="T82" fmla="*/ 13763941 w 21600"/>
              <a:gd name="T83" fmla="*/ 5541252 h 21600"/>
              <a:gd name="T84" fmla="*/ 14093852 w 21600"/>
              <a:gd name="T85" fmla="*/ 3365538 h 21600"/>
              <a:gd name="T86" fmla="*/ 15800446 w 21600"/>
              <a:gd name="T87" fmla="*/ 6018816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extrusionOk="0">
                <a:moveTo>
                  <a:pt x="8765" y="0"/>
                </a:moveTo>
                <a:cubicBezTo>
                  <a:pt x="9365" y="0"/>
                  <a:pt x="9963" y="51"/>
                  <a:pt x="10556" y="155"/>
                </a:cubicBezTo>
                <a:cubicBezTo>
                  <a:pt x="11152" y="260"/>
                  <a:pt x="11733" y="418"/>
                  <a:pt x="12303" y="632"/>
                </a:cubicBezTo>
                <a:cubicBezTo>
                  <a:pt x="12950" y="898"/>
                  <a:pt x="13588" y="1240"/>
                  <a:pt x="14219" y="1663"/>
                </a:cubicBezTo>
                <a:cubicBezTo>
                  <a:pt x="14850" y="2087"/>
                  <a:pt x="15412" y="2598"/>
                  <a:pt x="15904" y="3199"/>
                </a:cubicBezTo>
                <a:cubicBezTo>
                  <a:pt x="16396" y="3798"/>
                  <a:pt x="16791" y="4475"/>
                  <a:pt x="17088" y="5229"/>
                </a:cubicBezTo>
                <a:cubicBezTo>
                  <a:pt x="17382" y="5989"/>
                  <a:pt x="17530" y="6813"/>
                  <a:pt x="17530" y="7703"/>
                </a:cubicBezTo>
                <a:cubicBezTo>
                  <a:pt x="17530" y="8586"/>
                  <a:pt x="17382" y="9408"/>
                  <a:pt x="17088" y="10162"/>
                </a:cubicBezTo>
                <a:cubicBezTo>
                  <a:pt x="16791" y="10921"/>
                  <a:pt x="16396" y="11596"/>
                  <a:pt x="15904" y="12186"/>
                </a:cubicBezTo>
                <a:cubicBezTo>
                  <a:pt x="15412" y="12776"/>
                  <a:pt x="14850" y="13287"/>
                  <a:pt x="14219" y="13719"/>
                </a:cubicBezTo>
                <a:cubicBezTo>
                  <a:pt x="13588" y="14152"/>
                  <a:pt x="12950" y="14499"/>
                  <a:pt x="12303" y="14758"/>
                </a:cubicBezTo>
                <a:cubicBezTo>
                  <a:pt x="11147" y="15185"/>
                  <a:pt x="9968" y="15397"/>
                  <a:pt x="8765" y="15397"/>
                </a:cubicBezTo>
                <a:cubicBezTo>
                  <a:pt x="8487" y="15397"/>
                  <a:pt x="8214" y="15382"/>
                  <a:pt x="7948" y="15354"/>
                </a:cubicBezTo>
                <a:cubicBezTo>
                  <a:pt x="7683" y="15329"/>
                  <a:pt x="7409" y="15298"/>
                  <a:pt x="7132" y="15258"/>
                </a:cubicBezTo>
                <a:cubicBezTo>
                  <a:pt x="6007" y="16294"/>
                  <a:pt x="4743" y="16995"/>
                  <a:pt x="3347" y="17353"/>
                </a:cubicBezTo>
                <a:cubicBezTo>
                  <a:pt x="3196" y="17393"/>
                  <a:pt x="3034" y="17435"/>
                  <a:pt x="2862" y="17483"/>
                </a:cubicBezTo>
                <a:cubicBezTo>
                  <a:pt x="2688" y="17534"/>
                  <a:pt x="2521" y="17559"/>
                  <a:pt x="2354" y="17559"/>
                </a:cubicBezTo>
                <a:cubicBezTo>
                  <a:pt x="2264" y="17559"/>
                  <a:pt x="2182" y="17514"/>
                  <a:pt x="2111" y="17432"/>
                </a:cubicBezTo>
                <a:cubicBezTo>
                  <a:pt x="2041" y="17342"/>
                  <a:pt x="2005" y="17238"/>
                  <a:pt x="2005" y="17110"/>
                </a:cubicBezTo>
                <a:cubicBezTo>
                  <a:pt x="2005" y="17023"/>
                  <a:pt x="2034" y="16944"/>
                  <a:pt x="2090" y="16873"/>
                </a:cubicBezTo>
                <a:cubicBezTo>
                  <a:pt x="2147" y="16808"/>
                  <a:pt x="2196" y="16746"/>
                  <a:pt x="2241" y="16693"/>
                </a:cubicBezTo>
                <a:cubicBezTo>
                  <a:pt x="2624" y="16235"/>
                  <a:pt x="2897" y="15803"/>
                  <a:pt x="3060" y="15397"/>
                </a:cubicBezTo>
                <a:cubicBezTo>
                  <a:pt x="3220" y="14987"/>
                  <a:pt x="3354" y="14465"/>
                  <a:pt x="3458" y="13813"/>
                </a:cubicBezTo>
                <a:cubicBezTo>
                  <a:pt x="2985" y="13499"/>
                  <a:pt x="2540" y="13129"/>
                  <a:pt x="2123" y="12706"/>
                </a:cubicBezTo>
                <a:cubicBezTo>
                  <a:pt x="1706" y="12279"/>
                  <a:pt x="1342" y="11811"/>
                  <a:pt x="1024" y="11300"/>
                </a:cubicBezTo>
                <a:cubicBezTo>
                  <a:pt x="711" y="10786"/>
                  <a:pt x="459" y="10229"/>
                  <a:pt x="275" y="9623"/>
                </a:cubicBezTo>
                <a:cubicBezTo>
                  <a:pt x="92" y="9021"/>
                  <a:pt x="0" y="8383"/>
                  <a:pt x="0" y="7703"/>
                </a:cubicBezTo>
                <a:cubicBezTo>
                  <a:pt x="0" y="6822"/>
                  <a:pt x="151" y="6000"/>
                  <a:pt x="450" y="5238"/>
                </a:cubicBezTo>
                <a:cubicBezTo>
                  <a:pt x="751" y="4478"/>
                  <a:pt x="1151" y="3798"/>
                  <a:pt x="1650" y="3199"/>
                </a:cubicBezTo>
                <a:cubicBezTo>
                  <a:pt x="2149" y="2598"/>
                  <a:pt x="2716" y="2087"/>
                  <a:pt x="3347" y="1663"/>
                </a:cubicBezTo>
                <a:cubicBezTo>
                  <a:pt x="3978" y="1239"/>
                  <a:pt x="4616" y="898"/>
                  <a:pt x="5261" y="632"/>
                </a:cubicBezTo>
                <a:cubicBezTo>
                  <a:pt x="5832" y="409"/>
                  <a:pt x="6412" y="249"/>
                  <a:pt x="7002" y="150"/>
                </a:cubicBezTo>
                <a:cubicBezTo>
                  <a:pt x="7591" y="48"/>
                  <a:pt x="8179" y="0"/>
                  <a:pt x="8765" y="0"/>
                </a:cubicBezTo>
                <a:moveTo>
                  <a:pt x="8765" y="2160"/>
                </a:moveTo>
                <a:cubicBezTo>
                  <a:pt x="8269" y="2160"/>
                  <a:pt x="7774" y="2202"/>
                  <a:pt x="7278" y="2282"/>
                </a:cubicBezTo>
                <a:cubicBezTo>
                  <a:pt x="6783" y="2366"/>
                  <a:pt x="6287" y="2510"/>
                  <a:pt x="5790" y="2719"/>
                </a:cubicBezTo>
                <a:cubicBezTo>
                  <a:pt x="5348" y="2877"/>
                  <a:pt x="4886" y="3112"/>
                  <a:pt x="4411" y="3419"/>
                </a:cubicBezTo>
                <a:cubicBezTo>
                  <a:pt x="3933" y="3727"/>
                  <a:pt x="3502" y="4086"/>
                  <a:pt x="3114" y="4501"/>
                </a:cubicBezTo>
                <a:cubicBezTo>
                  <a:pt x="2728" y="4916"/>
                  <a:pt x="2413" y="5390"/>
                  <a:pt x="2168" y="5927"/>
                </a:cubicBezTo>
                <a:cubicBezTo>
                  <a:pt x="1925" y="6463"/>
                  <a:pt x="1803" y="7056"/>
                  <a:pt x="1803" y="7703"/>
                </a:cubicBezTo>
                <a:cubicBezTo>
                  <a:pt x="1803" y="8355"/>
                  <a:pt x="1916" y="8925"/>
                  <a:pt x="2147" y="9422"/>
                </a:cubicBezTo>
                <a:cubicBezTo>
                  <a:pt x="2375" y="9919"/>
                  <a:pt x="2667" y="10363"/>
                  <a:pt x="3017" y="10758"/>
                </a:cubicBezTo>
                <a:cubicBezTo>
                  <a:pt x="3373" y="11156"/>
                  <a:pt x="3764" y="11509"/>
                  <a:pt x="4197" y="11811"/>
                </a:cubicBezTo>
                <a:cubicBezTo>
                  <a:pt x="4630" y="12122"/>
                  <a:pt x="5051" y="12407"/>
                  <a:pt x="5465" y="12678"/>
                </a:cubicBezTo>
                <a:lnTo>
                  <a:pt x="5239" y="14177"/>
                </a:lnTo>
                <a:cubicBezTo>
                  <a:pt x="5486" y="14019"/>
                  <a:pt x="5724" y="13827"/>
                  <a:pt x="5955" y="13610"/>
                </a:cubicBezTo>
                <a:cubicBezTo>
                  <a:pt x="6183" y="13395"/>
                  <a:pt x="6407" y="13189"/>
                  <a:pt x="6626" y="12989"/>
                </a:cubicBezTo>
                <a:cubicBezTo>
                  <a:pt x="6979" y="13042"/>
                  <a:pt x="7334" y="13099"/>
                  <a:pt x="7694" y="13152"/>
                </a:cubicBezTo>
                <a:cubicBezTo>
                  <a:pt x="8057" y="13209"/>
                  <a:pt x="8412" y="13232"/>
                  <a:pt x="8765" y="13232"/>
                </a:cubicBezTo>
                <a:cubicBezTo>
                  <a:pt x="9780" y="13232"/>
                  <a:pt x="10771" y="13048"/>
                  <a:pt x="11740" y="12678"/>
                </a:cubicBezTo>
                <a:cubicBezTo>
                  <a:pt x="12197" y="12517"/>
                  <a:pt x="12665" y="12280"/>
                  <a:pt x="13138" y="11978"/>
                </a:cubicBezTo>
                <a:cubicBezTo>
                  <a:pt x="13609" y="11670"/>
                  <a:pt x="14040" y="11306"/>
                  <a:pt x="14421" y="10880"/>
                </a:cubicBezTo>
                <a:cubicBezTo>
                  <a:pt x="14805" y="10459"/>
                  <a:pt x="15120" y="9982"/>
                  <a:pt x="15370" y="9454"/>
                </a:cubicBezTo>
                <a:cubicBezTo>
                  <a:pt x="15617" y="8929"/>
                  <a:pt x="15739" y="8344"/>
                  <a:pt x="15739" y="7703"/>
                </a:cubicBezTo>
                <a:cubicBezTo>
                  <a:pt x="15739" y="7057"/>
                  <a:pt x="15617" y="6464"/>
                  <a:pt x="15370" y="5927"/>
                </a:cubicBezTo>
                <a:cubicBezTo>
                  <a:pt x="15120" y="5391"/>
                  <a:pt x="14805" y="4916"/>
                  <a:pt x="14421" y="4501"/>
                </a:cubicBezTo>
                <a:cubicBezTo>
                  <a:pt x="14040" y="4086"/>
                  <a:pt x="13611" y="3728"/>
                  <a:pt x="13143" y="3420"/>
                </a:cubicBezTo>
                <a:cubicBezTo>
                  <a:pt x="12675" y="3112"/>
                  <a:pt x="12206" y="2878"/>
                  <a:pt x="11740" y="2720"/>
                </a:cubicBezTo>
                <a:cubicBezTo>
                  <a:pt x="11267" y="2511"/>
                  <a:pt x="10780" y="2367"/>
                  <a:pt x="10281" y="2282"/>
                </a:cubicBezTo>
                <a:cubicBezTo>
                  <a:pt x="9782" y="2202"/>
                  <a:pt x="9278" y="2160"/>
                  <a:pt x="8765" y="2160"/>
                </a:cubicBezTo>
                <a:moveTo>
                  <a:pt x="21600" y="11746"/>
                </a:moveTo>
                <a:cubicBezTo>
                  <a:pt x="21600" y="12429"/>
                  <a:pt x="21506" y="13076"/>
                  <a:pt x="21322" y="13672"/>
                </a:cubicBezTo>
                <a:cubicBezTo>
                  <a:pt x="21139" y="14273"/>
                  <a:pt x="20889" y="14829"/>
                  <a:pt x="20574" y="15340"/>
                </a:cubicBezTo>
                <a:cubicBezTo>
                  <a:pt x="20258" y="15854"/>
                  <a:pt x="19891" y="16323"/>
                  <a:pt x="19475" y="16747"/>
                </a:cubicBezTo>
                <a:cubicBezTo>
                  <a:pt x="19058" y="17173"/>
                  <a:pt x="18613" y="17543"/>
                  <a:pt x="18140" y="17856"/>
                </a:cubicBezTo>
                <a:cubicBezTo>
                  <a:pt x="18246" y="18506"/>
                  <a:pt x="18378" y="19031"/>
                  <a:pt x="18540" y="19440"/>
                </a:cubicBezTo>
                <a:cubicBezTo>
                  <a:pt x="18703" y="19841"/>
                  <a:pt x="18973" y="20276"/>
                  <a:pt x="19357" y="20736"/>
                </a:cubicBezTo>
                <a:cubicBezTo>
                  <a:pt x="19402" y="20790"/>
                  <a:pt x="19453" y="20858"/>
                  <a:pt x="19510" y="20931"/>
                </a:cubicBezTo>
                <a:cubicBezTo>
                  <a:pt x="19566" y="21007"/>
                  <a:pt x="19592" y="21092"/>
                  <a:pt x="19592" y="21182"/>
                </a:cubicBezTo>
                <a:cubicBezTo>
                  <a:pt x="19592" y="21326"/>
                  <a:pt x="19555" y="21431"/>
                  <a:pt x="19475" y="21498"/>
                </a:cubicBezTo>
                <a:cubicBezTo>
                  <a:pt x="19397" y="21569"/>
                  <a:pt x="19305" y="21600"/>
                  <a:pt x="19199" y="21600"/>
                </a:cubicBezTo>
                <a:cubicBezTo>
                  <a:pt x="19049" y="21600"/>
                  <a:pt x="18889" y="21572"/>
                  <a:pt x="18714" y="21527"/>
                </a:cubicBezTo>
                <a:cubicBezTo>
                  <a:pt x="18543" y="21473"/>
                  <a:pt x="18387" y="21433"/>
                  <a:pt x="18253" y="21397"/>
                </a:cubicBezTo>
                <a:cubicBezTo>
                  <a:pt x="16855" y="21027"/>
                  <a:pt x="15593" y="20329"/>
                  <a:pt x="14468" y="19302"/>
                </a:cubicBezTo>
                <a:cubicBezTo>
                  <a:pt x="14191" y="19338"/>
                  <a:pt x="13917" y="19369"/>
                  <a:pt x="13652" y="19395"/>
                </a:cubicBezTo>
                <a:cubicBezTo>
                  <a:pt x="13383" y="19423"/>
                  <a:pt x="13113" y="19440"/>
                  <a:pt x="12832" y="19440"/>
                </a:cubicBezTo>
                <a:cubicBezTo>
                  <a:pt x="11865" y="19440"/>
                  <a:pt x="10909" y="19293"/>
                  <a:pt x="9973" y="19002"/>
                </a:cubicBezTo>
                <a:cubicBezTo>
                  <a:pt x="9031" y="18717"/>
                  <a:pt x="8146" y="18279"/>
                  <a:pt x="7313" y="17692"/>
                </a:cubicBezTo>
                <a:lnTo>
                  <a:pt x="7617" y="17475"/>
                </a:lnTo>
                <a:cubicBezTo>
                  <a:pt x="8000" y="17531"/>
                  <a:pt x="8382" y="17559"/>
                  <a:pt x="8765" y="17559"/>
                </a:cubicBezTo>
                <a:cubicBezTo>
                  <a:pt x="10246" y="17559"/>
                  <a:pt x="11677" y="17280"/>
                  <a:pt x="13058" y="16721"/>
                </a:cubicBezTo>
                <a:cubicBezTo>
                  <a:pt x="13892" y="16388"/>
                  <a:pt x="14685" y="15936"/>
                  <a:pt x="15436" y="15374"/>
                </a:cubicBezTo>
                <a:cubicBezTo>
                  <a:pt x="16186" y="14812"/>
                  <a:pt x="16853" y="14149"/>
                  <a:pt x="17432" y="13381"/>
                </a:cubicBezTo>
                <a:cubicBezTo>
                  <a:pt x="18008" y="12618"/>
                  <a:pt x="18470" y="11760"/>
                  <a:pt x="18816" y="10814"/>
                </a:cubicBezTo>
                <a:cubicBezTo>
                  <a:pt x="19162" y="9865"/>
                  <a:pt x="19336" y="8832"/>
                  <a:pt x="19336" y="7703"/>
                </a:cubicBezTo>
                <a:cubicBezTo>
                  <a:pt x="19336" y="7333"/>
                  <a:pt x="19312" y="6957"/>
                  <a:pt x="19267" y="6568"/>
                </a:cubicBezTo>
                <a:cubicBezTo>
                  <a:pt x="19943" y="7217"/>
                  <a:pt x="20501" y="7979"/>
                  <a:pt x="20941" y="8855"/>
                </a:cubicBezTo>
                <a:cubicBezTo>
                  <a:pt x="21379" y="9727"/>
                  <a:pt x="21600" y="10693"/>
                  <a:pt x="21600" y="1174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11" name="Shape 555"/>
          <p:cNvSpPr/>
          <p:nvPr/>
        </p:nvSpPr>
        <p:spPr bwMode="auto">
          <a:xfrm>
            <a:off x="13162280" y="4727575"/>
            <a:ext cx="3853180" cy="2124075"/>
          </a:xfrm>
          <a:custGeom>
            <a:avLst/>
            <a:gdLst>
              <a:gd name="T0" fmla="*/ 644281 w 21600"/>
              <a:gd name="T1" fmla="*/ 0 h 21600"/>
              <a:gd name="T2" fmla="*/ 42725546 w 21600"/>
              <a:gd name="T3" fmla="*/ 37943876 h 21600"/>
              <a:gd name="T4" fmla="*/ 0 w 21600"/>
              <a:gd name="T5" fmla="*/ 75419876 h 21600"/>
              <a:gd name="T6" fmla="*/ 254201497 w 21600"/>
              <a:gd name="T7" fmla="*/ 75419876 h 21600"/>
              <a:gd name="T8" fmla="*/ 296077290 w 21600"/>
              <a:gd name="T9" fmla="*/ 38279096 h 21600"/>
              <a:gd name="T10" fmla="*/ 255928633 w 21600"/>
              <a:gd name="T11" fmla="*/ 62872 h 21600"/>
              <a:gd name="T12" fmla="*/ 644281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12" name="Shape 559"/>
          <p:cNvSpPr/>
          <p:nvPr/>
        </p:nvSpPr>
        <p:spPr bwMode="auto">
          <a:xfrm>
            <a:off x="14730095" y="5367020"/>
            <a:ext cx="873125" cy="797560"/>
          </a:xfrm>
          <a:custGeom>
            <a:avLst/>
            <a:gdLst>
              <a:gd name="T0" fmla="*/ 10562577 w 21600"/>
              <a:gd name="T1" fmla="*/ 501998 h 21600"/>
              <a:gd name="T2" fmla="*/ 14610216 w 21600"/>
              <a:gd name="T3" fmla="*/ 3903718 h 21600"/>
              <a:gd name="T4" fmla="*/ 15088187 w 21600"/>
              <a:gd name="T5" fmla="*/ 7462583 h 21600"/>
              <a:gd name="T6" fmla="*/ 14192765 w 21600"/>
              <a:gd name="T7" fmla="*/ 9558780 h 21600"/>
              <a:gd name="T8" fmla="*/ 12973549 w 21600"/>
              <a:gd name="T9" fmla="*/ 10641126 h 21600"/>
              <a:gd name="T10" fmla="*/ 1755610 w 21600"/>
              <a:gd name="T11" fmla="*/ 10444074 h 21600"/>
              <a:gd name="T12" fmla="*/ 457568 w 21600"/>
              <a:gd name="T13" fmla="*/ 8541977 h 21600"/>
              <a:gd name="T14" fmla="*/ 0 w 21600"/>
              <a:gd name="T15" fmla="*/ 6383189 h 21600"/>
              <a:gd name="T16" fmla="*/ 2223020 w 21600"/>
              <a:gd name="T17" fmla="*/ 1874996 h 21600"/>
              <a:gd name="T18" fmla="*/ 7602530 w 21600"/>
              <a:gd name="T19" fmla="*/ 0 h 21600"/>
              <a:gd name="T20" fmla="*/ 2887536 w 21600"/>
              <a:gd name="T21" fmla="*/ 6946291 h 21600"/>
              <a:gd name="T22" fmla="*/ 2884034 w 21600"/>
              <a:gd name="T23" fmla="*/ 5824037 h 21600"/>
              <a:gd name="T24" fmla="*/ 1549378 w 21600"/>
              <a:gd name="T25" fmla="*/ 5824037 h 21600"/>
              <a:gd name="T26" fmla="*/ 1549378 w 21600"/>
              <a:gd name="T27" fmla="*/ 6946291 h 21600"/>
              <a:gd name="T28" fmla="*/ 3792801 w 21600"/>
              <a:gd name="T29" fmla="*/ 3992878 h 21600"/>
              <a:gd name="T30" fmla="*/ 4755800 w 21600"/>
              <a:gd name="T31" fmla="*/ 3185934 h 21600"/>
              <a:gd name="T32" fmla="*/ 3792801 w 21600"/>
              <a:gd name="T33" fmla="*/ 2397214 h 21600"/>
              <a:gd name="T34" fmla="*/ 2846730 w 21600"/>
              <a:gd name="T35" fmla="*/ 3185934 h 21600"/>
              <a:gd name="T36" fmla="*/ 3792801 w 21600"/>
              <a:gd name="T37" fmla="*/ 3992878 h 21600"/>
              <a:gd name="T38" fmla="*/ 8569030 w 21600"/>
              <a:gd name="T39" fmla="*/ 7041377 h 21600"/>
              <a:gd name="T40" fmla="*/ 9054032 w 21600"/>
              <a:gd name="T41" fmla="*/ 5618617 h 21600"/>
              <a:gd name="T42" fmla="*/ 9482733 w 21600"/>
              <a:gd name="T43" fmla="*/ 4271233 h 21600"/>
              <a:gd name="T44" fmla="*/ 9418685 w 21600"/>
              <a:gd name="T45" fmla="*/ 3708130 h 21600"/>
              <a:gd name="T46" fmla="*/ 8803439 w 21600"/>
              <a:gd name="T47" fmla="*/ 3674149 h 21600"/>
              <a:gd name="T48" fmla="*/ 7536359 w 21600"/>
              <a:gd name="T49" fmla="*/ 7191619 h 21600"/>
              <a:gd name="T50" fmla="*/ 6450174 w 21600"/>
              <a:gd name="T51" fmla="*/ 7596090 h 21600"/>
              <a:gd name="T52" fmla="*/ 6009507 w 21600"/>
              <a:gd name="T53" fmla="*/ 8514877 h 21600"/>
              <a:gd name="T54" fmla="*/ 7602530 w 21600"/>
              <a:gd name="T55" fmla="*/ 9846990 h 21600"/>
              <a:gd name="T56" fmla="*/ 9195526 w 21600"/>
              <a:gd name="T57" fmla="*/ 8514877 h 21600"/>
              <a:gd name="T58" fmla="*/ 8443721 w 21600"/>
              <a:gd name="T59" fmla="*/ 7415773 h 21600"/>
              <a:gd name="T60" fmla="*/ 6931673 w 21600"/>
              <a:gd name="T61" fmla="*/ 1303548 h 21600"/>
              <a:gd name="T62" fmla="*/ 6931673 w 21600"/>
              <a:gd name="T63" fmla="*/ 2427267 h 21600"/>
              <a:gd name="T64" fmla="*/ 8273360 w 21600"/>
              <a:gd name="T65" fmla="*/ 2427267 h 21600"/>
              <a:gd name="T66" fmla="*/ 8273360 w 21600"/>
              <a:gd name="T67" fmla="*/ 1303548 h 21600"/>
              <a:gd name="T68" fmla="*/ 10449233 w 21600"/>
              <a:gd name="T69" fmla="*/ 3185934 h 21600"/>
              <a:gd name="T70" fmla="*/ 11412232 w 21600"/>
              <a:gd name="T71" fmla="*/ 3978606 h 21600"/>
              <a:gd name="T72" fmla="*/ 12358303 w 21600"/>
              <a:gd name="T73" fmla="*/ 3185934 h 21600"/>
              <a:gd name="T74" fmla="*/ 11412232 w 21600"/>
              <a:gd name="T75" fmla="*/ 2397214 h 21600"/>
              <a:gd name="T76" fmla="*/ 10449233 w 21600"/>
              <a:gd name="T77" fmla="*/ 3185934 h 21600"/>
              <a:gd name="T78" fmla="*/ 13655655 w 21600"/>
              <a:gd name="T79" fmla="*/ 6946291 h 21600"/>
              <a:gd name="T80" fmla="*/ 13655655 w 21600"/>
              <a:gd name="T81" fmla="*/ 5824037 h 21600"/>
              <a:gd name="T82" fmla="*/ 12317497 w 21600"/>
              <a:gd name="T83" fmla="*/ 5824037 h 21600"/>
              <a:gd name="T84" fmla="*/ 12317497 w 21600"/>
              <a:gd name="T85" fmla="*/ 6946291 h 216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600" h="21600" extrusionOk="0">
                <a:moveTo>
                  <a:pt x="10800" y="0"/>
                </a:moveTo>
                <a:cubicBezTo>
                  <a:pt x="12293" y="0"/>
                  <a:pt x="13697" y="343"/>
                  <a:pt x="15005" y="1019"/>
                </a:cubicBezTo>
                <a:cubicBezTo>
                  <a:pt x="16315" y="1699"/>
                  <a:pt x="17460" y="2629"/>
                  <a:pt x="18442" y="3806"/>
                </a:cubicBezTo>
                <a:cubicBezTo>
                  <a:pt x="19421" y="4981"/>
                  <a:pt x="20194" y="6355"/>
                  <a:pt x="20755" y="7924"/>
                </a:cubicBezTo>
                <a:cubicBezTo>
                  <a:pt x="21319" y="9499"/>
                  <a:pt x="21600" y="11174"/>
                  <a:pt x="21600" y="12957"/>
                </a:cubicBezTo>
                <a:cubicBezTo>
                  <a:pt x="21600" y="13674"/>
                  <a:pt x="21545" y="14402"/>
                  <a:pt x="21434" y="15148"/>
                </a:cubicBezTo>
                <a:cubicBezTo>
                  <a:pt x="21322" y="15893"/>
                  <a:pt x="21161" y="16625"/>
                  <a:pt x="20952" y="17339"/>
                </a:cubicBezTo>
                <a:cubicBezTo>
                  <a:pt x="20741" y="18059"/>
                  <a:pt x="20477" y="18744"/>
                  <a:pt x="20162" y="19403"/>
                </a:cubicBezTo>
                <a:cubicBezTo>
                  <a:pt x="19850" y="20057"/>
                  <a:pt x="19498" y="20656"/>
                  <a:pt x="19106" y="21200"/>
                </a:cubicBezTo>
                <a:cubicBezTo>
                  <a:pt x="18931" y="21468"/>
                  <a:pt x="18703" y="21600"/>
                  <a:pt x="18430" y="21600"/>
                </a:cubicBezTo>
                <a:lnTo>
                  <a:pt x="3170" y="21600"/>
                </a:lnTo>
                <a:cubicBezTo>
                  <a:pt x="2887" y="21600"/>
                  <a:pt x="2662" y="21467"/>
                  <a:pt x="2494" y="21200"/>
                </a:cubicBezTo>
                <a:cubicBezTo>
                  <a:pt x="2088" y="20656"/>
                  <a:pt x="1730" y="20057"/>
                  <a:pt x="1426" y="19403"/>
                </a:cubicBezTo>
                <a:cubicBezTo>
                  <a:pt x="1118" y="18744"/>
                  <a:pt x="859" y="18059"/>
                  <a:pt x="650" y="17339"/>
                </a:cubicBezTo>
                <a:cubicBezTo>
                  <a:pt x="439" y="16625"/>
                  <a:pt x="278" y="15893"/>
                  <a:pt x="166" y="15148"/>
                </a:cubicBezTo>
                <a:cubicBezTo>
                  <a:pt x="55" y="14402"/>
                  <a:pt x="0" y="13673"/>
                  <a:pt x="0" y="12957"/>
                </a:cubicBezTo>
                <a:cubicBezTo>
                  <a:pt x="0" y="11163"/>
                  <a:pt x="281" y="9487"/>
                  <a:pt x="845" y="7918"/>
                </a:cubicBezTo>
                <a:cubicBezTo>
                  <a:pt x="1406" y="6354"/>
                  <a:pt x="2179" y="4981"/>
                  <a:pt x="3158" y="3806"/>
                </a:cubicBezTo>
                <a:cubicBezTo>
                  <a:pt x="4140" y="2629"/>
                  <a:pt x="5285" y="1699"/>
                  <a:pt x="6595" y="1019"/>
                </a:cubicBezTo>
                <a:cubicBezTo>
                  <a:pt x="7903" y="343"/>
                  <a:pt x="9305" y="0"/>
                  <a:pt x="10800" y="0"/>
                </a:cubicBezTo>
                <a:moveTo>
                  <a:pt x="3149" y="14572"/>
                </a:moveTo>
                <a:cubicBezTo>
                  <a:pt x="3523" y="14572"/>
                  <a:pt x="3842" y="14414"/>
                  <a:pt x="4102" y="14100"/>
                </a:cubicBezTo>
                <a:cubicBezTo>
                  <a:pt x="4361" y="13792"/>
                  <a:pt x="4493" y="13409"/>
                  <a:pt x="4493" y="12957"/>
                </a:cubicBezTo>
                <a:cubicBezTo>
                  <a:pt x="4493" y="12508"/>
                  <a:pt x="4361" y="12128"/>
                  <a:pt x="4097" y="11822"/>
                </a:cubicBezTo>
                <a:cubicBezTo>
                  <a:pt x="3833" y="11512"/>
                  <a:pt x="3516" y="11359"/>
                  <a:pt x="3149" y="11359"/>
                </a:cubicBezTo>
                <a:cubicBezTo>
                  <a:pt x="2772" y="11359"/>
                  <a:pt x="2455" y="11511"/>
                  <a:pt x="2201" y="11822"/>
                </a:cubicBezTo>
                <a:cubicBezTo>
                  <a:pt x="1944" y="12128"/>
                  <a:pt x="1814" y="12508"/>
                  <a:pt x="1814" y="12957"/>
                </a:cubicBezTo>
                <a:cubicBezTo>
                  <a:pt x="1814" y="13409"/>
                  <a:pt x="1944" y="13792"/>
                  <a:pt x="2201" y="14100"/>
                </a:cubicBezTo>
                <a:cubicBezTo>
                  <a:pt x="2455" y="14414"/>
                  <a:pt x="2772" y="14572"/>
                  <a:pt x="3149" y="14572"/>
                </a:cubicBezTo>
                <a:moveTo>
                  <a:pt x="5388" y="8105"/>
                </a:moveTo>
                <a:cubicBezTo>
                  <a:pt x="5762" y="8105"/>
                  <a:pt x="6086" y="7944"/>
                  <a:pt x="6353" y="7621"/>
                </a:cubicBezTo>
                <a:cubicBezTo>
                  <a:pt x="6622" y="7302"/>
                  <a:pt x="6756" y="6916"/>
                  <a:pt x="6756" y="6467"/>
                </a:cubicBezTo>
                <a:cubicBezTo>
                  <a:pt x="6756" y="6015"/>
                  <a:pt x="6622" y="5635"/>
                  <a:pt x="6353" y="5327"/>
                </a:cubicBezTo>
                <a:cubicBezTo>
                  <a:pt x="6086" y="5021"/>
                  <a:pt x="5762" y="4866"/>
                  <a:pt x="5388" y="4866"/>
                </a:cubicBezTo>
                <a:cubicBezTo>
                  <a:pt x="5028" y="4866"/>
                  <a:pt x="4714" y="5021"/>
                  <a:pt x="4447" y="5327"/>
                </a:cubicBezTo>
                <a:cubicBezTo>
                  <a:pt x="4178" y="5635"/>
                  <a:pt x="4044" y="6015"/>
                  <a:pt x="4044" y="6467"/>
                </a:cubicBezTo>
                <a:cubicBezTo>
                  <a:pt x="4044" y="6916"/>
                  <a:pt x="4178" y="7302"/>
                  <a:pt x="4447" y="7621"/>
                </a:cubicBezTo>
                <a:cubicBezTo>
                  <a:pt x="4714" y="7944"/>
                  <a:pt x="5028" y="8105"/>
                  <a:pt x="5388" y="8105"/>
                </a:cubicBezTo>
                <a:moveTo>
                  <a:pt x="11995" y="15053"/>
                </a:moveTo>
                <a:cubicBezTo>
                  <a:pt x="12026" y="14923"/>
                  <a:pt x="12084" y="14673"/>
                  <a:pt x="12173" y="14293"/>
                </a:cubicBezTo>
                <a:cubicBezTo>
                  <a:pt x="12262" y="13918"/>
                  <a:pt x="12365" y="13478"/>
                  <a:pt x="12482" y="12977"/>
                </a:cubicBezTo>
                <a:cubicBezTo>
                  <a:pt x="12600" y="12476"/>
                  <a:pt x="12727" y="11955"/>
                  <a:pt x="12862" y="11405"/>
                </a:cubicBezTo>
                <a:cubicBezTo>
                  <a:pt x="12996" y="10861"/>
                  <a:pt x="13114" y="10351"/>
                  <a:pt x="13212" y="9882"/>
                </a:cubicBezTo>
                <a:cubicBezTo>
                  <a:pt x="13313" y="9415"/>
                  <a:pt x="13399" y="9009"/>
                  <a:pt x="13471" y="8670"/>
                </a:cubicBezTo>
                <a:cubicBezTo>
                  <a:pt x="13543" y="8330"/>
                  <a:pt x="13579" y="8131"/>
                  <a:pt x="13579" y="8076"/>
                </a:cubicBezTo>
                <a:cubicBezTo>
                  <a:pt x="13579" y="7869"/>
                  <a:pt x="13512" y="7682"/>
                  <a:pt x="13380" y="7527"/>
                </a:cubicBezTo>
                <a:cubicBezTo>
                  <a:pt x="13246" y="7371"/>
                  <a:pt x="13090" y="7293"/>
                  <a:pt x="12914" y="7293"/>
                </a:cubicBezTo>
                <a:cubicBezTo>
                  <a:pt x="12761" y="7293"/>
                  <a:pt x="12624" y="7345"/>
                  <a:pt x="12506" y="7458"/>
                </a:cubicBezTo>
                <a:cubicBezTo>
                  <a:pt x="12386" y="7567"/>
                  <a:pt x="12305" y="7711"/>
                  <a:pt x="12259" y="7886"/>
                </a:cubicBezTo>
                <a:lnTo>
                  <a:pt x="10706" y="14598"/>
                </a:lnTo>
                <a:cubicBezTo>
                  <a:pt x="10409" y="14618"/>
                  <a:pt x="10126" y="14696"/>
                  <a:pt x="9857" y="14840"/>
                </a:cubicBezTo>
                <a:cubicBezTo>
                  <a:pt x="9590" y="14984"/>
                  <a:pt x="9358" y="15174"/>
                  <a:pt x="9163" y="15419"/>
                </a:cubicBezTo>
                <a:cubicBezTo>
                  <a:pt x="8966" y="15663"/>
                  <a:pt x="8813" y="15945"/>
                  <a:pt x="8702" y="16265"/>
                </a:cubicBezTo>
                <a:cubicBezTo>
                  <a:pt x="8592" y="16588"/>
                  <a:pt x="8537" y="16927"/>
                  <a:pt x="8537" y="17284"/>
                </a:cubicBezTo>
                <a:cubicBezTo>
                  <a:pt x="8537" y="18039"/>
                  <a:pt x="8755" y="18678"/>
                  <a:pt x="9197" y="19199"/>
                </a:cubicBezTo>
                <a:cubicBezTo>
                  <a:pt x="9638" y="19726"/>
                  <a:pt x="10171" y="19988"/>
                  <a:pt x="10800" y="19988"/>
                </a:cubicBezTo>
                <a:cubicBezTo>
                  <a:pt x="11429" y="19988"/>
                  <a:pt x="11962" y="19726"/>
                  <a:pt x="12403" y="19199"/>
                </a:cubicBezTo>
                <a:cubicBezTo>
                  <a:pt x="12842" y="18678"/>
                  <a:pt x="13063" y="18039"/>
                  <a:pt x="13063" y="17284"/>
                </a:cubicBezTo>
                <a:cubicBezTo>
                  <a:pt x="13063" y="16835"/>
                  <a:pt x="12962" y="16418"/>
                  <a:pt x="12763" y="16032"/>
                </a:cubicBezTo>
                <a:cubicBezTo>
                  <a:pt x="12564" y="15646"/>
                  <a:pt x="12307" y="15321"/>
                  <a:pt x="11995" y="15053"/>
                </a:cubicBezTo>
                <a:moveTo>
                  <a:pt x="10800" y="2177"/>
                </a:moveTo>
                <a:cubicBezTo>
                  <a:pt x="10426" y="2177"/>
                  <a:pt x="10106" y="2335"/>
                  <a:pt x="9847" y="2646"/>
                </a:cubicBezTo>
                <a:cubicBezTo>
                  <a:pt x="9586" y="2960"/>
                  <a:pt x="9456" y="3343"/>
                  <a:pt x="9456" y="3792"/>
                </a:cubicBezTo>
                <a:cubicBezTo>
                  <a:pt x="9456" y="4241"/>
                  <a:pt x="9586" y="4621"/>
                  <a:pt x="9847" y="4927"/>
                </a:cubicBezTo>
                <a:cubicBezTo>
                  <a:pt x="10106" y="5237"/>
                  <a:pt x="10426" y="5390"/>
                  <a:pt x="10800" y="5390"/>
                </a:cubicBezTo>
                <a:cubicBezTo>
                  <a:pt x="11174" y="5390"/>
                  <a:pt x="11494" y="5238"/>
                  <a:pt x="11753" y="4927"/>
                </a:cubicBezTo>
                <a:cubicBezTo>
                  <a:pt x="12014" y="4621"/>
                  <a:pt x="12144" y="4241"/>
                  <a:pt x="12144" y="3792"/>
                </a:cubicBezTo>
                <a:cubicBezTo>
                  <a:pt x="12144" y="3343"/>
                  <a:pt x="12014" y="2960"/>
                  <a:pt x="11753" y="2646"/>
                </a:cubicBezTo>
                <a:cubicBezTo>
                  <a:pt x="11494" y="2335"/>
                  <a:pt x="11174" y="2177"/>
                  <a:pt x="10800" y="2177"/>
                </a:cubicBezTo>
                <a:moveTo>
                  <a:pt x="14844" y="6467"/>
                </a:moveTo>
                <a:cubicBezTo>
                  <a:pt x="14844" y="6916"/>
                  <a:pt x="14978" y="7299"/>
                  <a:pt x="15247" y="7610"/>
                </a:cubicBezTo>
                <a:cubicBezTo>
                  <a:pt x="15514" y="7921"/>
                  <a:pt x="15835" y="8076"/>
                  <a:pt x="16212" y="8076"/>
                </a:cubicBezTo>
                <a:cubicBezTo>
                  <a:pt x="16586" y="8076"/>
                  <a:pt x="16903" y="7921"/>
                  <a:pt x="17165" y="7610"/>
                </a:cubicBezTo>
                <a:cubicBezTo>
                  <a:pt x="17426" y="7299"/>
                  <a:pt x="17556" y="6916"/>
                  <a:pt x="17556" y="6467"/>
                </a:cubicBezTo>
                <a:cubicBezTo>
                  <a:pt x="17556" y="6015"/>
                  <a:pt x="17426" y="5635"/>
                  <a:pt x="17165" y="5327"/>
                </a:cubicBezTo>
                <a:cubicBezTo>
                  <a:pt x="16903" y="5021"/>
                  <a:pt x="16586" y="4866"/>
                  <a:pt x="16212" y="4866"/>
                </a:cubicBezTo>
                <a:cubicBezTo>
                  <a:pt x="15835" y="4866"/>
                  <a:pt x="15514" y="5022"/>
                  <a:pt x="15247" y="5327"/>
                </a:cubicBezTo>
                <a:cubicBezTo>
                  <a:pt x="14978" y="5635"/>
                  <a:pt x="14844" y="6015"/>
                  <a:pt x="14844" y="6467"/>
                </a:cubicBezTo>
                <a:moveTo>
                  <a:pt x="18451" y="14572"/>
                </a:moveTo>
                <a:cubicBezTo>
                  <a:pt x="18828" y="14572"/>
                  <a:pt x="19142" y="14414"/>
                  <a:pt x="19399" y="14100"/>
                </a:cubicBezTo>
                <a:cubicBezTo>
                  <a:pt x="19656" y="13792"/>
                  <a:pt x="19786" y="13409"/>
                  <a:pt x="19786" y="12957"/>
                </a:cubicBezTo>
                <a:cubicBezTo>
                  <a:pt x="19786" y="12508"/>
                  <a:pt x="19656" y="12128"/>
                  <a:pt x="19399" y="11822"/>
                </a:cubicBezTo>
                <a:cubicBezTo>
                  <a:pt x="19142" y="11512"/>
                  <a:pt x="18828" y="11359"/>
                  <a:pt x="18451" y="11359"/>
                </a:cubicBezTo>
                <a:cubicBezTo>
                  <a:pt x="18077" y="11359"/>
                  <a:pt x="17758" y="11511"/>
                  <a:pt x="17498" y="11822"/>
                </a:cubicBezTo>
                <a:cubicBezTo>
                  <a:pt x="17237" y="12128"/>
                  <a:pt x="17107" y="12508"/>
                  <a:pt x="17107" y="12957"/>
                </a:cubicBezTo>
                <a:cubicBezTo>
                  <a:pt x="17107" y="13409"/>
                  <a:pt x="17237" y="13792"/>
                  <a:pt x="17498" y="14100"/>
                </a:cubicBezTo>
                <a:cubicBezTo>
                  <a:pt x="17758" y="14414"/>
                  <a:pt x="18077" y="14572"/>
                  <a:pt x="18451" y="1457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13" name="TextBox 13"/>
          <p:cNvSpPr txBox="1">
            <a:spLocks noChangeArrowheads="1"/>
          </p:cNvSpPr>
          <p:nvPr/>
        </p:nvSpPr>
        <p:spPr bwMode="auto">
          <a:xfrm>
            <a:off x="3218815" y="7317105"/>
            <a:ext cx="29756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数据获取</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4" name="TextBox 13"/>
          <p:cNvSpPr txBox="1">
            <a:spLocks noChangeArrowheads="1"/>
          </p:cNvSpPr>
          <p:nvPr/>
        </p:nvSpPr>
        <p:spPr bwMode="auto">
          <a:xfrm>
            <a:off x="3225800" y="7792720"/>
            <a:ext cx="296862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根据业务需要从不同来源收集数据</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5" name="TextBox 13"/>
          <p:cNvSpPr txBox="1">
            <a:spLocks noChangeArrowheads="1"/>
          </p:cNvSpPr>
          <p:nvPr/>
        </p:nvSpPr>
        <p:spPr bwMode="auto">
          <a:xfrm>
            <a:off x="6817995" y="7317105"/>
            <a:ext cx="29756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数据清洗</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6" name="TextBox 13"/>
          <p:cNvSpPr txBox="1">
            <a:spLocks noChangeArrowheads="1"/>
          </p:cNvSpPr>
          <p:nvPr/>
        </p:nvSpPr>
        <p:spPr bwMode="auto">
          <a:xfrm>
            <a:off x="6824980" y="7792720"/>
            <a:ext cx="296862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处理成机器学习需要的标准化格式</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7" name="TextBox 13"/>
          <p:cNvSpPr txBox="1">
            <a:spLocks noChangeArrowheads="1"/>
          </p:cNvSpPr>
          <p:nvPr/>
        </p:nvSpPr>
        <p:spPr bwMode="auto">
          <a:xfrm>
            <a:off x="10417810" y="7317105"/>
            <a:ext cx="29749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数据探索</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8" name="TextBox 13"/>
          <p:cNvSpPr txBox="1">
            <a:spLocks noChangeArrowheads="1"/>
          </p:cNvSpPr>
          <p:nvPr/>
        </p:nvSpPr>
        <p:spPr bwMode="auto">
          <a:xfrm>
            <a:off x="10424160" y="7792720"/>
            <a:ext cx="296862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使用统计学方法找到数据的模式和趋势</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9" name="TextBox 13"/>
          <p:cNvSpPr txBox="1">
            <a:spLocks noChangeArrowheads="1"/>
          </p:cNvSpPr>
          <p:nvPr/>
        </p:nvSpPr>
        <p:spPr bwMode="auto">
          <a:xfrm>
            <a:off x="13876655" y="7317105"/>
            <a:ext cx="29756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数据模型</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0" name="TextBox 13"/>
          <p:cNvSpPr txBox="1">
            <a:spLocks noChangeArrowheads="1"/>
          </p:cNvSpPr>
          <p:nvPr/>
        </p:nvSpPr>
        <p:spPr bwMode="auto">
          <a:xfrm>
            <a:off x="13883640" y="7792720"/>
            <a:ext cx="296862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构建模型进行预测</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1" name="Shape 539"/>
          <p:cNvSpPr/>
          <p:nvPr/>
        </p:nvSpPr>
        <p:spPr bwMode="auto">
          <a:xfrm>
            <a:off x="16593185" y="4730115"/>
            <a:ext cx="3850640" cy="2121535"/>
          </a:xfrm>
          <a:custGeom>
            <a:avLst/>
            <a:gdLst>
              <a:gd name="T0" fmla="*/ 643408 w 21600"/>
              <a:gd name="T1" fmla="*/ 0 h 21600"/>
              <a:gd name="T2" fmla="*/ 42671939 w 21600"/>
              <a:gd name="T3" fmla="*/ 37849602 h 21600"/>
              <a:gd name="T4" fmla="*/ 0 w 21600"/>
              <a:gd name="T5" fmla="*/ 75232440 h 21600"/>
              <a:gd name="T6" fmla="*/ 253882613 w 21600"/>
              <a:gd name="T7" fmla="*/ 75232440 h 21600"/>
              <a:gd name="T8" fmla="*/ 295705800 w 21600"/>
              <a:gd name="T9" fmla="*/ 38183932 h 21600"/>
              <a:gd name="T10" fmla="*/ 255607495 w 21600"/>
              <a:gd name="T11" fmla="*/ 62676 h 21600"/>
              <a:gd name="T12" fmla="*/ 643408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22" name="Shape 542"/>
          <p:cNvSpPr/>
          <p:nvPr/>
        </p:nvSpPr>
        <p:spPr bwMode="auto">
          <a:xfrm>
            <a:off x="18063845" y="5396230"/>
            <a:ext cx="858520" cy="781685"/>
          </a:xfrm>
          <a:custGeom>
            <a:avLst/>
            <a:gdLst>
              <a:gd name="T0" fmla="*/ 14524140 w 21600"/>
              <a:gd name="T1" fmla="*/ 6783768 h 21600"/>
              <a:gd name="T2" fmla="*/ 14703854 w 21600"/>
              <a:gd name="T3" fmla="*/ 9703805 h 21600"/>
              <a:gd name="T4" fmla="*/ 14097320 w 21600"/>
              <a:gd name="T5" fmla="*/ 10222500 h 21600"/>
              <a:gd name="T6" fmla="*/ 10594932 w 21600"/>
              <a:gd name="T7" fmla="*/ 10073895 h 21600"/>
              <a:gd name="T8" fmla="*/ 10426124 w 21600"/>
              <a:gd name="T9" fmla="*/ 7153858 h 21600"/>
              <a:gd name="T10" fmla="*/ 11026528 w 21600"/>
              <a:gd name="T11" fmla="*/ 6635162 h 21600"/>
              <a:gd name="T12" fmla="*/ 12109586 w 21600"/>
              <a:gd name="T13" fmla="*/ 5617176 h 21600"/>
              <a:gd name="T14" fmla="*/ 7810070 w 21600"/>
              <a:gd name="T15" fmla="*/ 5490803 h 21600"/>
              <a:gd name="T16" fmla="*/ 8886293 w 21600"/>
              <a:gd name="T17" fmla="*/ 6635162 h 21600"/>
              <a:gd name="T18" fmla="*/ 9492827 w 21600"/>
              <a:gd name="T19" fmla="*/ 7153858 h 21600"/>
              <a:gd name="T20" fmla="*/ 9313113 w 21600"/>
              <a:gd name="T21" fmla="*/ 10073895 h 21600"/>
              <a:gd name="T22" fmla="*/ 5815501 w 21600"/>
              <a:gd name="T23" fmla="*/ 10222500 h 21600"/>
              <a:gd name="T24" fmla="*/ 5208966 w 21600"/>
              <a:gd name="T25" fmla="*/ 9703805 h 21600"/>
              <a:gd name="T26" fmla="*/ 5387323 w 21600"/>
              <a:gd name="T27" fmla="*/ 6783768 h 21600"/>
              <a:gd name="T28" fmla="*/ 6891749 w 21600"/>
              <a:gd name="T29" fmla="*/ 6635162 h 21600"/>
              <a:gd name="T30" fmla="*/ 2761067 w 21600"/>
              <a:gd name="T31" fmla="*/ 5490803 h 21600"/>
              <a:gd name="T32" fmla="*/ 2601078 w 21600"/>
              <a:gd name="T33" fmla="*/ 6635162 h 21600"/>
              <a:gd name="T34" fmla="*/ 4121159 w 21600"/>
              <a:gd name="T35" fmla="*/ 6783768 h 21600"/>
              <a:gd name="T36" fmla="*/ 4299516 w 21600"/>
              <a:gd name="T37" fmla="*/ 9703805 h 21600"/>
              <a:gd name="T38" fmla="*/ 3677327 w 21600"/>
              <a:gd name="T39" fmla="*/ 10222500 h 21600"/>
              <a:gd name="T40" fmla="*/ 178357 w 21600"/>
              <a:gd name="T41" fmla="*/ 10073895 h 21600"/>
              <a:gd name="T42" fmla="*/ 0 w 21600"/>
              <a:gd name="T43" fmla="*/ 7153858 h 21600"/>
              <a:gd name="T44" fmla="*/ 621511 w 21600"/>
              <a:gd name="T45" fmla="*/ 6635162 h 21600"/>
              <a:gd name="T46" fmla="*/ 1682783 w 21600"/>
              <a:gd name="T47" fmla="*/ 5617176 h 21600"/>
              <a:gd name="T48" fmla="*/ 2759685 w 21600"/>
              <a:gd name="T49" fmla="*/ 4731697 h 21600"/>
              <a:gd name="T50" fmla="*/ 6890393 w 21600"/>
              <a:gd name="T51" fmla="*/ 3573611 h 21600"/>
              <a:gd name="T52" fmla="*/ 5385966 w 21600"/>
              <a:gd name="T53" fmla="*/ 3430226 h 21600"/>
              <a:gd name="T54" fmla="*/ 5207609 w 21600"/>
              <a:gd name="T55" fmla="*/ 504490 h 21600"/>
              <a:gd name="T56" fmla="*/ 5814144 w 21600"/>
              <a:gd name="T57" fmla="*/ 0 h 21600"/>
              <a:gd name="T58" fmla="*/ 9311757 w 21600"/>
              <a:gd name="T59" fmla="*/ 148606 h 21600"/>
              <a:gd name="T60" fmla="*/ 9491471 w 21600"/>
              <a:gd name="T61" fmla="*/ 3068643 h 21600"/>
              <a:gd name="T62" fmla="*/ 8884936 w 21600"/>
              <a:gd name="T63" fmla="*/ 3573611 h 21600"/>
              <a:gd name="T64" fmla="*/ 7808687 w 21600"/>
              <a:gd name="T65" fmla="*/ 4731697 h 21600"/>
              <a:gd name="T66" fmla="*/ 12697727 w 21600"/>
              <a:gd name="T67" fmla="*/ 4987727 h 21600"/>
              <a:gd name="T68" fmla="*/ 13017679 w 21600"/>
              <a:gd name="T69" fmla="*/ 6635162 h 216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600" h="21600" extrusionOk="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1"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23" name="TextBox 13"/>
          <p:cNvSpPr txBox="1">
            <a:spLocks noChangeArrowheads="1"/>
          </p:cNvSpPr>
          <p:nvPr/>
        </p:nvSpPr>
        <p:spPr bwMode="auto">
          <a:xfrm>
            <a:off x="16835755" y="7317105"/>
            <a:ext cx="29749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解释说明</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4" name="TextBox 13"/>
          <p:cNvSpPr txBox="1">
            <a:spLocks noChangeArrowheads="1"/>
          </p:cNvSpPr>
          <p:nvPr/>
        </p:nvSpPr>
        <p:spPr bwMode="auto">
          <a:xfrm>
            <a:off x="16842105" y="7792720"/>
            <a:ext cx="296862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结果应用</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6" name="Text Box 25"/>
          <p:cNvSpPr txBox="1"/>
          <p:nvPr/>
        </p:nvSpPr>
        <p:spPr>
          <a:xfrm>
            <a:off x="6548755" y="9768205"/>
            <a:ext cx="10713085" cy="829945"/>
          </a:xfrm>
          <a:prstGeom prst="rect">
            <a:avLst/>
          </a:prstGeom>
          <a:noFill/>
        </p:spPr>
        <p:txBody>
          <a:bodyPr wrap="square" rtlCol="0">
            <a:spAutoFit/>
          </a:bodyPr>
          <a:p>
            <a:r>
              <a:rPr lang="zh-CN" altLang="en-US" sz="4800">
                <a:solidFill>
                  <a:schemeClr val="tx1"/>
                </a:solidFill>
                <a:effectLst>
                  <a:outerShdw blurRad="38100" dist="19050" dir="2700000" algn="tl" rotWithShape="0">
                    <a:schemeClr val="dk1">
                      <a:alpha val="40000"/>
                    </a:schemeClr>
                  </a:outerShdw>
                </a:effectLst>
              </a:rPr>
              <a:t>从提出问题到解决问题的循环迭代过程</a:t>
            </a:r>
            <a:endParaRPr lang="zh-CN" altLang="en-US" sz="48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常用方法</a:t>
            </a:r>
            <a:endParaRPr lang="zh-CN" altLang="en-US"/>
          </a:p>
        </p:txBody>
      </p:sp>
      <p:sp>
        <p:nvSpPr>
          <p:cNvPr id="5" name="Shape 539"/>
          <p:cNvSpPr/>
          <p:nvPr/>
        </p:nvSpPr>
        <p:spPr bwMode="auto">
          <a:xfrm>
            <a:off x="2976245" y="3006725"/>
            <a:ext cx="3850640" cy="2121535"/>
          </a:xfrm>
          <a:custGeom>
            <a:avLst/>
            <a:gdLst>
              <a:gd name="T0" fmla="*/ 643408 w 21600"/>
              <a:gd name="T1" fmla="*/ 0 h 21600"/>
              <a:gd name="T2" fmla="*/ 42671939 w 21600"/>
              <a:gd name="T3" fmla="*/ 37849602 h 21600"/>
              <a:gd name="T4" fmla="*/ 0 w 21600"/>
              <a:gd name="T5" fmla="*/ 75232440 h 21600"/>
              <a:gd name="T6" fmla="*/ 253882613 w 21600"/>
              <a:gd name="T7" fmla="*/ 75232440 h 21600"/>
              <a:gd name="T8" fmla="*/ 295705800 w 21600"/>
              <a:gd name="T9" fmla="*/ 38183932 h 21600"/>
              <a:gd name="T10" fmla="*/ 255607495 w 21600"/>
              <a:gd name="T11" fmla="*/ 62676 h 21600"/>
              <a:gd name="T12" fmla="*/ 643408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6" name="Shape 542"/>
          <p:cNvSpPr/>
          <p:nvPr/>
        </p:nvSpPr>
        <p:spPr bwMode="auto">
          <a:xfrm>
            <a:off x="4446905" y="3672840"/>
            <a:ext cx="858520" cy="781685"/>
          </a:xfrm>
          <a:custGeom>
            <a:avLst/>
            <a:gdLst>
              <a:gd name="T0" fmla="*/ 14524140 w 21600"/>
              <a:gd name="T1" fmla="*/ 6783768 h 21600"/>
              <a:gd name="T2" fmla="*/ 14703854 w 21600"/>
              <a:gd name="T3" fmla="*/ 9703805 h 21600"/>
              <a:gd name="T4" fmla="*/ 14097320 w 21600"/>
              <a:gd name="T5" fmla="*/ 10222500 h 21600"/>
              <a:gd name="T6" fmla="*/ 10594932 w 21600"/>
              <a:gd name="T7" fmla="*/ 10073895 h 21600"/>
              <a:gd name="T8" fmla="*/ 10426124 w 21600"/>
              <a:gd name="T9" fmla="*/ 7153858 h 21600"/>
              <a:gd name="T10" fmla="*/ 11026528 w 21600"/>
              <a:gd name="T11" fmla="*/ 6635162 h 21600"/>
              <a:gd name="T12" fmla="*/ 12109586 w 21600"/>
              <a:gd name="T13" fmla="*/ 5617176 h 21600"/>
              <a:gd name="T14" fmla="*/ 7810070 w 21600"/>
              <a:gd name="T15" fmla="*/ 5490803 h 21600"/>
              <a:gd name="T16" fmla="*/ 8886293 w 21600"/>
              <a:gd name="T17" fmla="*/ 6635162 h 21600"/>
              <a:gd name="T18" fmla="*/ 9492827 w 21600"/>
              <a:gd name="T19" fmla="*/ 7153858 h 21600"/>
              <a:gd name="T20" fmla="*/ 9313113 w 21600"/>
              <a:gd name="T21" fmla="*/ 10073895 h 21600"/>
              <a:gd name="T22" fmla="*/ 5815501 w 21600"/>
              <a:gd name="T23" fmla="*/ 10222500 h 21600"/>
              <a:gd name="T24" fmla="*/ 5208966 w 21600"/>
              <a:gd name="T25" fmla="*/ 9703805 h 21600"/>
              <a:gd name="T26" fmla="*/ 5387323 w 21600"/>
              <a:gd name="T27" fmla="*/ 6783768 h 21600"/>
              <a:gd name="T28" fmla="*/ 6891749 w 21600"/>
              <a:gd name="T29" fmla="*/ 6635162 h 21600"/>
              <a:gd name="T30" fmla="*/ 2761067 w 21600"/>
              <a:gd name="T31" fmla="*/ 5490803 h 21600"/>
              <a:gd name="T32" fmla="*/ 2601078 w 21600"/>
              <a:gd name="T33" fmla="*/ 6635162 h 21600"/>
              <a:gd name="T34" fmla="*/ 4121159 w 21600"/>
              <a:gd name="T35" fmla="*/ 6783768 h 21600"/>
              <a:gd name="T36" fmla="*/ 4299516 w 21600"/>
              <a:gd name="T37" fmla="*/ 9703805 h 21600"/>
              <a:gd name="T38" fmla="*/ 3677327 w 21600"/>
              <a:gd name="T39" fmla="*/ 10222500 h 21600"/>
              <a:gd name="T40" fmla="*/ 178357 w 21600"/>
              <a:gd name="T41" fmla="*/ 10073895 h 21600"/>
              <a:gd name="T42" fmla="*/ 0 w 21600"/>
              <a:gd name="T43" fmla="*/ 7153858 h 21600"/>
              <a:gd name="T44" fmla="*/ 621511 w 21600"/>
              <a:gd name="T45" fmla="*/ 6635162 h 21600"/>
              <a:gd name="T46" fmla="*/ 1682783 w 21600"/>
              <a:gd name="T47" fmla="*/ 5617176 h 21600"/>
              <a:gd name="T48" fmla="*/ 2759685 w 21600"/>
              <a:gd name="T49" fmla="*/ 4731697 h 21600"/>
              <a:gd name="T50" fmla="*/ 6890393 w 21600"/>
              <a:gd name="T51" fmla="*/ 3573611 h 21600"/>
              <a:gd name="T52" fmla="*/ 5385966 w 21600"/>
              <a:gd name="T53" fmla="*/ 3430226 h 21600"/>
              <a:gd name="T54" fmla="*/ 5207609 w 21600"/>
              <a:gd name="T55" fmla="*/ 504490 h 21600"/>
              <a:gd name="T56" fmla="*/ 5814144 w 21600"/>
              <a:gd name="T57" fmla="*/ 0 h 21600"/>
              <a:gd name="T58" fmla="*/ 9311757 w 21600"/>
              <a:gd name="T59" fmla="*/ 148606 h 21600"/>
              <a:gd name="T60" fmla="*/ 9491471 w 21600"/>
              <a:gd name="T61" fmla="*/ 3068643 h 21600"/>
              <a:gd name="T62" fmla="*/ 8884936 w 21600"/>
              <a:gd name="T63" fmla="*/ 3573611 h 21600"/>
              <a:gd name="T64" fmla="*/ 7808687 w 21600"/>
              <a:gd name="T65" fmla="*/ 4731697 h 21600"/>
              <a:gd name="T66" fmla="*/ 12697727 w 21600"/>
              <a:gd name="T67" fmla="*/ 4987727 h 21600"/>
              <a:gd name="T68" fmla="*/ 13017679 w 21600"/>
              <a:gd name="T69" fmla="*/ 6635162 h 216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600" h="21600" extrusionOk="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1"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7" name="Shape 544"/>
          <p:cNvSpPr/>
          <p:nvPr/>
        </p:nvSpPr>
        <p:spPr bwMode="auto">
          <a:xfrm>
            <a:off x="6367780" y="3004185"/>
            <a:ext cx="3853180" cy="2124075"/>
          </a:xfrm>
          <a:custGeom>
            <a:avLst/>
            <a:gdLst>
              <a:gd name="T0" fmla="*/ 644281 w 21600"/>
              <a:gd name="T1" fmla="*/ 0 h 21600"/>
              <a:gd name="T2" fmla="*/ 42725680 w 21600"/>
              <a:gd name="T3" fmla="*/ 37943876 h 21600"/>
              <a:gd name="T4" fmla="*/ 0 w 21600"/>
              <a:gd name="T5" fmla="*/ 75419876 h 21600"/>
              <a:gd name="T6" fmla="*/ 254201714 w 21600"/>
              <a:gd name="T7" fmla="*/ 75419876 h 21600"/>
              <a:gd name="T8" fmla="*/ 296077524 w 21600"/>
              <a:gd name="T9" fmla="*/ 38279096 h 21600"/>
              <a:gd name="T10" fmla="*/ 255928851 w 21600"/>
              <a:gd name="T11" fmla="*/ 62872 h 21600"/>
              <a:gd name="T12" fmla="*/ 644281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8" name="Shape 547"/>
          <p:cNvSpPr/>
          <p:nvPr/>
        </p:nvSpPr>
        <p:spPr bwMode="auto">
          <a:xfrm>
            <a:off x="7881620" y="3664585"/>
            <a:ext cx="892810" cy="810895"/>
          </a:xfrm>
          <a:custGeom>
            <a:avLst/>
            <a:gdLst>
              <a:gd name="T0" fmla="*/ 9773846 w 21600"/>
              <a:gd name="T1" fmla="*/ 3935787 h 21600"/>
              <a:gd name="T2" fmla="*/ 8882444 w 21600"/>
              <a:gd name="T3" fmla="*/ 5498188 h 21600"/>
              <a:gd name="T4" fmla="*/ 9065585 w 21600"/>
              <a:gd name="T5" fmla="*/ 7018848 h 21600"/>
              <a:gd name="T6" fmla="*/ 7668887 w 21600"/>
              <a:gd name="T7" fmla="*/ 7944881 h 21600"/>
              <a:gd name="T8" fmla="*/ 6015527 w 21600"/>
              <a:gd name="T9" fmla="*/ 7878703 h 21600"/>
              <a:gd name="T10" fmla="*/ 4115025 w 21600"/>
              <a:gd name="T11" fmla="*/ 8626037 h 21600"/>
              <a:gd name="T12" fmla="*/ 2697011 w 21600"/>
              <a:gd name="T13" fmla="*/ 7690347 h 21600"/>
              <a:gd name="T14" fmla="*/ 1106163 w 21600"/>
              <a:gd name="T15" fmla="*/ 7226044 h 21600"/>
              <a:gd name="T16" fmla="*/ 1698243 w 21600"/>
              <a:gd name="T17" fmla="*/ 6145251 h 21600"/>
              <a:gd name="T18" fmla="*/ 0 w 21600"/>
              <a:gd name="T19" fmla="*/ 5243632 h 21600"/>
              <a:gd name="T20" fmla="*/ 1391545 w 21600"/>
              <a:gd name="T21" fmla="*/ 3749957 h 21600"/>
              <a:gd name="T22" fmla="*/ 1071612 w 21600"/>
              <a:gd name="T23" fmla="*/ 2040941 h 21600"/>
              <a:gd name="T24" fmla="*/ 2631571 w 21600"/>
              <a:gd name="T25" fmla="*/ 1530836 h 21600"/>
              <a:gd name="T26" fmla="*/ 4017963 w 21600"/>
              <a:gd name="T27" fmla="*/ 1001890 h 21600"/>
              <a:gd name="T28" fmla="*/ 5941246 w 21600"/>
              <a:gd name="T29" fmla="*/ 1001890 h 21600"/>
              <a:gd name="T30" fmla="*/ 7772593 w 21600"/>
              <a:gd name="T31" fmla="*/ 1260508 h 21600"/>
              <a:gd name="T32" fmla="*/ 9048662 w 21600"/>
              <a:gd name="T33" fmla="*/ 2243557 h 21600"/>
              <a:gd name="T34" fmla="*/ 4987307 w 21600"/>
              <a:gd name="T35" fmla="*/ 5877450 h 21600"/>
              <a:gd name="T36" fmla="*/ 6363420 w 21600"/>
              <a:gd name="T37" fmla="*/ 4154197 h 21600"/>
              <a:gd name="T38" fmla="*/ 3479581 w 21600"/>
              <a:gd name="T39" fmla="*/ 4638332 h 21600"/>
              <a:gd name="T40" fmla="*/ 15074495 w 21600"/>
              <a:gd name="T41" fmla="*/ 8630121 h 21600"/>
              <a:gd name="T42" fmla="*/ 15322343 w 21600"/>
              <a:gd name="T43" fmla="*/ 9744510 h 21600"/>
              <a:gd name="T44" fmla="*/ 14120555 w 21600"/>
              <a:gd name="T45" fmla="*/ 10674627 h 21600"/>
              <a:gd name="T46" fmla="*/ 12777582 w 21600"/>
              <a:gd name="T47" fmla="*/ 10364091 h 21600"/>
              <a:gd name="T48" fmla="*/ 12033252 w 21600"/>
              <a:gd name="T49" fmla="*/ 10944458 h 21600"/>
              <a:gd name="T50" fmla="*/ 10913122 w 21600"/>
              <a:gd name="T51" fmla="*/ 9853467 h 21600"/>
              <a:gd name="T52" fmla="*/ 9625283 w 21600"/>
              <a:gd name="T53" fmla="*/ 9489976 h 21600"/>
              <a:gd name="T54" fmla="*/ 9231802 w 21600"/>
              <a:gd name="T55" fmla="*/ 8189238 h 21600"/>
              <a:gd name="T56" fmla="*/ 10139394 w 21600"/>
              <a:gd name="T57" fmla="*/ 7596665 h 21600"/>
              <a:gd name="T58" fmla="*/ 9812085 w 21600"/>
              <a:gd name="T59" fmla="*/ 6724580 h 21600"/>
              <a:gd name="T60" fmla="*/ 11013140 w 21600"/>
              <a:gd name="T61" fmla="*/ 5808723 h 21600"/>
              <a:gd name="T62" fmla="*/ 12339217 w 21600"/>
              <a:gd name="T63" fmla="*/ 6117747 h 21600"/>
              <a:gd name="T64" fmla="*/ 13093826 w 21600"/>
              <a:gd name="T65" fmla="*/ 5534334 h 21600"/>
              <a:gd name="T66" fmla="*/ 14219109 w 21600"/>
              <a:gd name="T67" fmla="*/ 6626837 h 21600"/>
              <a:gd name="T68" fmla="*/ 15595955 w 21600"/>
              <a:gd name="T69" fmla="*/ 7174127 h 21600"/>
              <a:gd name="T70" fmla="*/ 15529755 w 21600"/>
              <a:gd name="T71" fmla="*/ 8484002 h 21600"/>
              <a:gd name="T72" fmla="*/ 14897972 w 21600"/>
              <a:gd name="T73" fmla="*/ 3636443 h 21600"/>
              <a:gd name="T74" fmla="*/ 14553767 w 21600"/>
              <a:gd name="T75" fmla="*/ 4512070 h 21600"/>
              <a:gd name="T76" fmla="*/ 13447604 w 21600"/>
              <a:gd name="T77" fmla="*/ 4463198 h 21600"/>
              <a:gd name="T78" fmla="*/ 12644451 w 21600"/>
              <a:gd name="T79" fmla="*/ 4512070 h 21600"/>
              <a:gd name="T80" fmla="*/ 11537556 w 21600"/>
              <a:gd name="T81" fmla="*/ 4668883 h 21600"/>
              <a:gd name="T82" fmla="*/ 11077143 w 21600"/>
              <a:gd name="T83" fmla="*/ 3858395 h 21600"/>
              <a:gd name="T84" fmla="*/ 9909174 w 21600"/>
              <a:gd name="T85" fmla="*/ 2807137 h 21600"/>
              <a:gd name="T86" fmla="*/ 10688055 w 21600"/>
              <a:gd name="T87" fmla="*/ 1837310 h 21600"/>
              <a:gd name="T88" fmla="*/ 10639510 w 21600"/>
              <a:gd name="T89" fmla="*/ 806404 h 21600"/>
              <a:gd name="T90" fmla="*/ 11989860 w 21600"/>
              <a:gd name="T91" fmla="*/ 150699 h 21600"/>
              <a:gd name="T92" fmla="*/ 12917303 w 21600"/>
              <a:gd name="T93" fmla="*/ 523350 h 21600"/>
              <a:gd name="T94" fmla="*/ 13521885 w 21600"/>
              <a:gd name="T95" fmla="*/ 0 h 21600"/>
              <a:gd name="T96" fmla="*/ 14830308 w 21600"/>
              <a:gd name="T97" fmla="*/ 698485 h 21600"/>
              <a:gd name="T98" fmla="*/ 15578300 w 21600"/>
              <a:gd name="T99" fmla="*/ 1645885 h 21600"/>
              <a:gd name="T100" fmla="*/ 15545186 w 21600"/>
              <a:gd name="T101" fmla="*/ 3021464 h 21600"/>
              <a:gd name="T102" fmla="*/ 12562820 w 21600"/>
              <a:gd name="T103" fmla="*/ 9062857 h 21600"/>
              <a:gd name="T104" fmla="*/ 11867034 w 21600"/>
              <a:gd name="T105" fmla="*/ 7655712 h 21600"/>
              <a:gd name="T106" fmla="*/ 13532164 w 21600"/>
              <a:gd name="T107" fmla="*/ 2997028 h 21600"/>
              <a:gd name="T108" fmla="*/ 11982510 w 21600"/>
              <a:gd name="T109" fmla="*/ 2456372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extrusionOk="0">
                <a:moveTo>
                  <a:pt x="11234" y="6152"/>
                </a:moveTo>
                <a:cubicBezTo>
                  <a:pt x="11406" y="6502"/>
                  <a:pt x="11552" y="6917"/>
                  <a:pt x="11672" y="7395"/>
                </a:cubicBezTo>
                <a:cubicBezTo>
                  <a:pt x="11747" y="7412"/>
                  <a:pt x="11886" y="7434"/>
                  <a:pt x="12089" y="7462"/>
                </a:cubicBezTo>
                <a:cubicBezTo>
                  <a:pt x="12291" y="7488"/>
                  <a:pt x="12501" y="7527"/>
                  <a:pt x="12715" y="7578"/>
                </a:cubicBezTo>
                <a:cubicBezTo>
                  <a:pt x="12929" y="7626"/>
                  <a:pt x="13120" y="7680"/>
                  <a:pt x="13289" y="7731"/>
                </a:cubicBezTo>
                <a:cubicBezTo>
                  <a:pt x="13459" y="7787"/>
                  <a:pt x="13543" y="7849"/>
                  <a:pt x="13543" y="7923"/>
                </a:cubicBezTo>
                <a:lnTo>
                  <a:pt x="13543" y="10328"/>
                </a:lnTo>
                <a:cubicBezTo>
                  <a:pt x="13543" y="10416"/>
                  <a:pt x="13459" y="10495"/>
                  <a:pt x="13289" y="10549"/>
                </a:cubicBezTo>
                <a:cubicBezTo>
                  <a:pt x="13120" y="10611"/>
                  <a:pt x="12929" y="10659"/>
                  <a:pt x="12715" y="10707"/>
                </a:cubicBezTo>
                <a:cubicBezTo>
                  <a:pt x="12501" y="10752"/>
                  <a:pt x="12289" y="10783"/>
                  <a:pt x="12077" y="10800"/>
                </a:cubicBezTo>
                <a:cubicBezTo>
                  <a:pt x="11867" y="10820"/>
                  <a:pt x="11731" y="10837"/>
                  <a:pt x="11672" y="10857"/>
                </a:cubicBezTo>
                <a:cubicBezTo>
                  <a:pt x="11566" y="11243"/>
                  <a:pt x="11430" y="11639"/>
                  <a:pt x="11255" y="12045"/>
                </a:cubicBezTo>
                <a:cubicBezTo>
                  <a:pt x="11430" y="12325"/>
                  <a:pt x="11594" y="12596"/>
                  <a:pt x="11757" y="12864"/>
                </a:cubicBezTo>
                <a:cubicBezTo>
                  <a:pt x="11919" y="13127"/>
                  <a:pt x="12100" y="13395"/>
                  <a:pt x="12303" y="13655"/>
                </a:cubicBezTo>
                <a:lnTo>
                  <a:pt x="12326" y="13787"/>
                </a:lnTo>
                <a:cubicBezTo>
                  <a:pt x="12326" y="13841"/>
                  <a:pt x="12249" y="13977"/>
                  <a:pt x="12096" y="14194"/>
                </a:cubicBezTo>
                <a:cubicBezTo>
                  <a:pt x="11940" y="14411"/>
                  <a:pt x="11762" y="14637"/>
                  <a:pt x="11559" y="14877"/>
                </a:cubicBezTo>
                <a:cubicBezTo>
                  <a:pt x="11357" y="15117"/>
                  <a:pt x="11166" y="15326"/>
                  <a:pt x="10992" y="15513"/>
                </a:cubicBezTo>
                <a:cubicBezTo>
                  <a:pt x="10813" y="15696"/>
                  <a:pt x="10702" y="15789"/>
                  <a:pt x="10658" y="15789"/>
                </a:cubicBezTo>
                <a:cubicBezTo>
                  <a:pt x="10643" y="15789"/>
                  <a:pt x="10566" y="15727"/>
                  <a:pt x="10427" y="15606"/>
                </a:cubicBezTo>
                <a:cubicBezTo>
                  <a:pt x="10288" y="15484"/>
                  <a:pt x="10135" y="15346"/>
                  <a:pt x="9966" y="15188"/>
                </a:cubicBezTo>
                <a:cubicBezTo>
                  <a:pt x="9796" y="15030"/>
                  <a:pt x="9638" y="14886"/>
                  <a:pt x="9493" y="14747"/>
                </a:cubicBezTo>
                <a:cubicBezTo>
                  <a:pt x="9344" y="14615"/>
                  <a:pt x="9250" y="14524"/>
                  <a:pt x="9205" y="14476"/>
                </a:cubicBezTo>
                <a:cubicBezTo>
                  <a:pt x="8866" y="14685"/>
                  <a:pt x="8537" y="14852"/>
                  <a:pt x="8212" y="14979"/>
                </a:cubicBezTo>
                <a:cubicBezTo>
                  <a:pt x="8212" y="15069"/>
                  <a:pt x="8200" y="15236"/>
                  <a:pt x="8179" y="15476"/>
                </a:cubicBezTo>
                <a:cubicBezTo>
                  <a:pt x="8156" y="15721"/>
                  <a:pt x="8127" y="15976"/>
                  <a:pt x="8090" y="16241"/>
                </a:cubicBezTo>
                <a:cubicBezTo>
                  <a:pt x="8052" y="16509"/>
                  <a:pt x="8005" y="16744"/>
                  <a:pt x="7948" y="16944"/>
                </a:cubicBezTo>
                <a:cubicBezTo>
                  <a:pt x="7892" y="17148"/>
                  <a:pt x="7833" y="17249"/>
                  <a:pt x="7774" y="17249"/>
                </a:cubicBezTo>
                <a:lnTo>
                  <a:pt x="5769" y="17249"/>
                </a:lnTo>
                <a:cubicBezTo>
                  <a:pt x="5708" y="17249"/>
                  <a:pt x="5651" y="17147"/>
                  <a:pt x="5595" y="16944"/>
                </a:cubicBezTo>
                <a:cubicBezTo>
                  <a:pt x="5538" y="16744"/>
                  <a:pt x="5494" y="16509"/>
                  <a:pt x="5463" y="16241"/>
                </a:cubicBezTo>
                <a:cubicBezTo>
                  <a:pt x="5435" y="15976"/>
                  <a:pt x="5406" y="15721"/>
                  <a:pt x="5385" y="15484"/>
                </a:cubicBezTo>
                <a:cubicBezTo>
                  <a:pt x="5362" y="15244"/>
                  <a:pt x="5352" y="15078"/>
                  <a:pt x="5352" y="14979"/>
                </a:cubicBezTo>
                <a:cubicBezTo>
                  <a:pt x="5013" y="14871"/>
                  <a:pt x="4682" y="14702"/>
                  <a:pt x="4359" y="14476"/>
                </a:cubicBezTo>
                <a:cubicBezTo>
                  <a:pt x="4126" y="14685"/>
                  <a:pt x="3895" y="14894"/>
                  <a:pt x="3667" y="15106"/>
                </a:cubicBezTo>
                <a:cubicBezTo>
                  <a:pt x="3439" y="15321"/>
                  <a:pt x="3213" y="15535"/>
                  <a:pt x="2996" y="15761"/>
                </a:cubicBezTo>
                <a:lnTo>
                  <a:pt x="2883" y="15789"/>
                </a:lnTo>
                <a:cubicBezTo>
                  <a:pt x="2855" y="15789"/>
                  <a:pt x="2751" y="15696"/>
                  <a:pt x="2573" y="15513"/>
                </a:cubicBezTo>
                <a:cubicBezTo>
                  <a:pt x="2396" y="15326"/>
                  <a:pt x="2212" y="15117"/>
                  <a:pt x="2022" y="14877"/>
                </a:cubicBezTo>
                <a:cubicBezTo>
                  <a:pt x="1829" y="14637"/>
                  <a:pt x="1657" y="14411"/>
                  <a:pt x="1504" y="14194"/>
                </a:cubicBezTo>
                <a:cubicBezTo>
                  <a:pt x="1349" y="13977"/>
                  <a:pt x="1273" y="13841"/>
                  <a:pt x="1273" y="13787"/>
                </a:cubicBezTo>
                <a:cubicBezTo>
                  <a:pt x="1273" y="13771"/>
                  <a:pt x="1320" y="13677"/>
                  <a:pt x="1419" y="13511"/>
                </a:cubicBezTo>
                <a:cubicBezTo>
                  <a:pt x="1516" y="13347"/>
                  <a:pt x="1629" y="13163"/>
                  <a:pt x="1751" y="12971"/>
                </a:cubicBezTo>
                <a:cubicBezTo>
                  <a:pt x="1876" y="12777"/>
                  <a:pt x="1991" y="12590"/>
                  <a:pt x="2100" y="12415"/>
                </a:cubicBezTo>
                <a:cubicBezTo>
                  <a:pt x="2210" y="12240"/>
                  <a:pt x="2278" y="12127"/>
                  <a:pt x="2309" y="12071"/>
                </a:cubicBezTo>
                <a:cubicBezTo>
                  <a:pt x="2135" y="11687"/>
                  <a:pt x="1989" y="11260"/>
                  <a:pt x="1869" y="10800"/>
                </a:cubicBezTo>
                <a:cubicBezTo>
                  <a:pt x="1794" y="10783"/>
                  <a:pt x="1655" y="10761"/>
                  <a:pt x="1452" y="10732"/>
                </a:cubicBezTo>
                <a:cubicBezTo>
                  <a:pt x="1250" y="10707"/>
                  <a:pt x="1043" y="10676"/>
                  <a:pt x="826" y="10639"/>
                </a:cubicBezTo>
                <a:cubicBezTo>
                  <a:pt x="612" y="10602"/>
                  <a:pt x="421" y="10554"/>
                  <a:pt x="252" y="10498"/>
                </a:cubicBezTo>
                <a:cubicBezTo>
                  <a:pt x="82" y="10439"/>
                  <a:pt x="0" y="10374"/>
                  <a:pt x="0" y="10300"/>
                </a:cubicBezTo>
                <a:lnTo>
                  <a:pt x="0" y="7869"/>
                </a:lnTo>
                <a:cubicBezTo>
                  <a:pt x="0" y="7798"/>
                  <a:pt x="82" y="7725"/>
                  <a:pt x="252" y="7660"/>
                </a:cubicBezTo>
                <a:cubicBezTo>
                  <a:pt x="421" y="7590"/>
                  <a:pt x="617" y="7539"/>
                  <a:pt x="838" y="7502"/>
                </a:cubicBezTo>
                <a:cubicBezTo>
                  <a:pt x="1059" y="7468"/>
                  <a:pt x="1273" y="7434"/>
                  <a:pt x="1476" y="7409"/>
                </a:cubicBezTo>
                <a:cubicBezTo>
                  <a:pt x="1678" y="7380"/>
                  <a:pt x="1817" y="7366"/>
                  <a:pt x="1892" y="7366"/>
                </a:cubicBezTo>
                <a:cubicBezTo>
                  <a:pt x="1982" y="6926"/>
                  <a:pt x="2121" y="6531"/>
                  <a:pt x="2309" y="6178"/>
                </a:cubicBezTo>
                <a:cubicBezTo>
                  <a:pt x="2135" y="5901"/>
                  <a:pt x="1965" y="5621"/>
                  <a:pt x="1796" y="5347"/>
                </a:cubicBezTo>
                <a:cubicBezTo>
                  <a:pt x="1629" y="5074"/>
                  <a:pt x="1452" y="4803"/>
                  <a:pt x="1273" y="4543"/>
                </a:cubicBezTo>
                <a:lnTo>
                  <a:pt x="1229" y="4407"/>
                </a:lnTo>
                <a:cubicBezTo>
                  <a:pt x="1229" y="4354"/>
                  <a:pt x="1304" y="4221"/>
                  <a:pt x="1457" y="4009"/>
                </a:cubicBezTo>
                <a:cubicBezTo>
                  <a:pt x="1612" y="3797"/>
                  <a:pt x="1789" y="3574"/>
                  <a:pt x="1987" y="3334"/>
                </a:cubicBezTo>
                <a:cubicBezTo>
                  <a:pt x="2187" y="3094"/>
                  <a:pt x="2375" y="2883"/>
                  <a:pt x="2551" y="2696"/>
                </a:cubicBezTo>
                <a:cubicBezTo>
                  <a:pt x="2728" y="2515"/>
                  <a:pt x="2839" y="2419"/>
                  <a:pt x="2883" y="2419"/>
                </a:cubicBezTo>
                <a:cubicBezTo>
                  <a:pt x="2900" y="2419"/>
                  <a:pt x="2975" y="2479"/>
                  <a:pt x="3114" y="2597"/>
                </a:cubicBezTo>
                <a:cubicBezTo>
                  <a:pt x="3253" y="2713"/>
                  <a:pt x="3408" y="2851"/>
                  <a:pt x="3578" y="3007"/>
                </a:cubicBezTo>
                <a:cubicBezTo>
                  <a:pt x="3745" y="3165"/>
                  <a:pt x="3907" y="3320"/>
                  <a:pt x="4060" y="3470"/>
                </a:cubicBezTo>
                <a:cubicBezTo>
                  <a:pt x="4215" y="3617"/>
                  <a:pt x="4307" y="3707"/>
                  <a:pt x="4336" y="3744"/>
                </a:cubicBezTo>
                <a:cubicBezTo>
                  <a:pt x="4660" y="3518"/>
                  <a:pt x="4999" y="3354"/>
                  <a:pt x="5352" y="3244"/>
                </a:cubicBezTo>
                <a:cubicBezTo>
                  <a:pt x="5352" y="3173"/>
                  <a:pt x="5362" y="3004"/>
                  <a:pt x="5385" y="2747"/>
                </a:cubicBezTo>
                <a:cubicBezTo>
                  <a:pt x="5406" y="2484"/>
                  <a:pt x="5435" y="2225"/>
                  <a:pt x="5463" y="1968"/>
                </a:cubicBezTo>
                <a:cubicBezTo>
                  <a:pt x="5494" y="1708"/>
                  <a:pt x="5534" y="1476"/>
                  <a:pt x="5583" y="1264"/>
                </a:cubicBezTo>
                <a:cubicBezTo>
                  <a:pt x="5630" y="1053"/>
                  <a:pt x="5694" y="948"/>
                  <a:pt x="5769" y="948"/>
                </a:cubicBezTo>
                <a:lnTo>
                  <a:pt x="7774" y="948"/>
                </a:lnTo>
                <a:cubicBezTo>
                  <a:pt x="7833" y="948"/>
                  <a:pt x="7892" y="1053"/>
                  <a:pt x="7948" y="1264"/>
                </a:cubicBezTo>
                <a:cubicBezTo>
                  <a:pt x="8005" y="1476"/>
                  <a:pt x="8047" y="1708"/>
                  <a:pt x="8078" y="1968"/>
                </a:cubicBezTo>
                <a:cubicBezTo>
                  <a:pt x="8109" y="2225"/>
                  <a:pt x="8134" y="2484"/>
                  <a:pt x="8156" y="2747"/>
                </a:cubicBezTo>
                <a:cubicBezTo>
                  <a:pt x="8179" y="3004"/>
                  <a:pt x="8198" y="3173"/>
                  <a:pt x="8212" y="3244"/>
                </a:cubicBezTo>
                <a:cubicBezTo>
                  <a:pt x="8551" y="3354"/>
                  <a:pt x="8873" y="3512"/>
                  <a:pt x="9182" y="3715"/>
                </a:cubicBezTo>
                <a:cubicBezTo>
                  <a:pt x="9415" y="3512"/>
                  <a:pt x="9650" y="3306"/>
                  <a:pt x="9886" y="3106"/>
                </a:cubicBezTo>
                <a:cubicBezTo>
                  <a:pt x="10123" y="2899"/>
                  <a:pt x="10352" y="2691"/>
                  <a:pt x="10568" y="2476"/>
                </a:cubicBezTo>
                <a:lnTo>
                  <a:pt x="10658" y="2419"/>
                </a:lnTo>
                <a:cubicBezTo>
                  <a:pt x="10688" y="2419"/>
                  <a:pt x="10792" y="2518"/>
                  <a:pt x="10968" y="2710"/>
                </a:cubicBezTo>
                <a:cubicBezTo>
                  <a:pt x="11145" y="2905"/>
                  <a:pt x="11331" y="3117"/>
                  <a:pt x="11526" y="3348"/>
                </a:cubicBezTo>
                <a:cubicBezTo>
                  <a:pt x="11721" y="3577"/>
                  <a:pt x="11900" y="3797"/>
                  <a:pt x="12060" y="4009"/>
                </a:cubicBezTo>
                <a:cubicBezTo>
                  <a:pt x="12223" y="4221"/>
                  <a:pt x="12303" y="4354"/>
                  <a:pt x="12303" y="4407"/>
                </a:cubicBezTo>
                <a:cubicBezTo>
                  <a:pt x="12303" y="4444"/>
                  <a:pt x="12253" y="4543"/>
                  <a:pt x="12152" y="4712"/>
                </a:cubicBezTo>
                <a:cubicBezTo>
                  <a:pt x="12049" y="4879"/>
                  <a:pt x="11936" y="5057"/>
                  <a:pt x="11813" y="5251"/>
                </a:cubicBezTo>
                <a:cubicBezTo>
                  <a:pt x="11689" y="5446"/>
                  <a:pt x="11568" y="5630"/>
                  <a:pt x="11453" y="5808"/>
                </a:cubicBezTo>
                <a:cubicBezTo>
                  <a:pt x="11335" y="5983"/>
                  <a:pt x="11260" y="6096"/>
                  <a:pt x="11234" y="6152"/>
                </a:cubicBezTo>
                <a:moveTo>
                  <a:pt x="6781" y="11545"/>
                </a:moveTo>
                <a:cubicBezTo>
                  <a:pt x="7061" y="11545"/>
                  <a:pt x="7322" y="11480"/>
                  <a:pt x="7570" y="11356"/>
                </a:cubicBezTo>
                <a:cubicBezTo>
                  <a:pt x="7819" y="11229"/>
                  <a:pt x="8036" y="11057"/>
                  <a:pt x="8219" y="10837"/>
                </a:cubicBezTo>
                <a:cubicBezTo>
                  <a:pt x="8403" y="10616"/>
                  <a:pt x="8546" y="10357"/>
                  <a:pt x="8652" y="10060"/>
                </a:cubicBezTo>
                <a:cubicBezTo>
                  <a:pt x="8758" y="9761"/>
                  <a:pt x="8810" y="9447"/>
                  <a:pt x="8810" y="9111"/>
                </a:cubicBezTo>
                <a:cubicBezTo>
                  <a:pt x="8810" y="8778"/>
                  <a:pt x="8758" y="8459"/>
                  <a:pt x="8652" y="8160"/>
                </a:cubicBezTo>
                <a:cubicBezTo>
                  <a:pt x="8546" y="7858"/>
                  <a:pt x="8403" y="7592"/>
                  <a:pt x="8219" y="7372"/>
                </a:cubicBezTo>
                <a:cubicBezTo>
                  <a:pt x="8036" y="7152"/>
                  <a:pt x="7819" y="6980"/>
                  <a:pt x="7570" y="6847"/>
                </a:cubicBezTo>
                <a:cubicBezTo>
                  <a:pt x="7322" y="6717"/>
                  <a:pt x="7061" y="6649"/>
                  <a:pt x="6781" y="6649"/>
                </a:cubicBezTo>
                <a:cubicBezTo>
                  <a:pt x="6211" y="6649"/>
                  <a:pt x="5727" y="6889"/>
                  <a:pt x="5329" y="7367"/>
                </a:cubicBezTo>
                <a:cubicBezTo>
                  <a:pt x="4931" y="7844"/>
                  <a:pt x="4731" y="8425"/>
                  <a:pt x="4731" y="9111"/>
                </a:cubicBezTo>
                <a:cubicBezTo>
                  <a:pt x="4731" y="9447"/>
                  <a:pt x="4785" y="9761"/>
                  <a:pt x="4896" y="10060"/>
                </a:cubicBezTo>
                <a:cubicBezTo>
                  <a:pt x="5004" y="10357"/>
                  <a:pt x="5150" y="10616"/>
                  <a:pt x="5334" y="10837"/>
                </a:cubicBezTo>
                <a:cubicBezTo>
                  <a:pt x="5517" y="11057"/>
                  <a:pt x="5736" y="11229"/>
                  <a:pt x="5988" y="11356"/>
                </a:cubicBezTo>
                <a:cubicBezTo>
                  <a:pt x="6240" y="11480"/>
                  <a:pt x="6501" y="11545"/>
                  <a:pt x="6781" y="11545"/>
                </a:cubicBezTo>
                <a:moveTo>
                  <a:pt x="20496" y="16952"/>
                </a:moveTo>
                <a:cubicBezTo>
                  <a:pt x="20428" y="17294"/>
                  <a:pt x="20341" y="17613"/>
                  <a:pt x="20235" y="17913"/>
                </a:cubicBezTo>
                <a:cubicBezTo>
                  <a:pt x="20251" y="17963"/>
                  <a:pt x="20294" y="18051"/>
                  <a:pt x="20364" y="18161"/>
                </a:cubicBezTo>
                <a:cubicBezTo>
                  <a:pt x="20437" y="18274"/>
                  <a:pt x="20508" y="18398"/>
                  <a:pt x="20574" y="18528"/>
                </a:cubicBezTo>
                <a:cubicBezTo>
                  <a:pt x="20642" y="18655"/>
                  <a:pt x="20701" y="18779"/>
                  <a:pt x="20755" y="18898"/>
                </a:cubicBezTo>
                <a:cubicBezTo>
                  <a:pt x="20807" y="19014"/>
                  <a:pt x="20833" y="19098"/>
                  <a:pt x="20833" y="19141"/>
                </a:cubicBezTo>
                <a:cubicBezTo>
                  <a:pt x="20833" y="19177"/>
                  <a:pt x="20762" y="19282"/>
                  <a:pt x="20626" y="19460"/>
                </a:cubicBezTo>
                <a:cubicBezTo>
                  <a:pt x="20487" y="19635"/>
                  <a:pt x="20324" y="19821"/>
                  <a:pt x="20141" y="20013"/>
                </a:cubicBezTo>
                <a:cubicBezTo>
                  <a:pt x="19957" y="20205"/>
                  <a:pt x="19778" y="20389"/>
                  <a:pt x="19611" y="20558"/>
                </a:cubicBezTo>
                <a:cubicBezTo>
                  <a:pt x="19442" y="20730"/>
                  <a:pt x="19333" y="20849"/>
                  <a:pt x="19289" y="20911"/>
                </a:cubicBezTo>
                <a:lnTo>
                  <a:pt x="19199" y="20968"/>
                </a:lnTo>
                <a:cubicBezTo>
                  <a:pt x="19169" y="20968"/>
                  <a:pt x="19107" y="20928"/>
                  <a:pt x="19013" y="20852"/>
                </a:cubicBezTo>
                <a:cubicBezTo>
                  <a:pt x="18919" y="20773"/>
                  <a:pt x="18823" y="20685"/>
                  <a:pt x="18726" y="20586"/>
                </a:cubicBezTo>
                <a:cubicBezTo>
                  <a:pt x="18630" y="20488"/>
                  <a:pt x="18533" y="20392"/>
                  <a:pt x="18439" y="20295"/>
                </a:cubicBezTo>
                <a:cubicBezTo>
                  <a:pt x="18345" y="20199"/>
                  <a:pt x="18284" y="20137"/>
                  <a:pt x="18253" y="20101"/>
                </a:cubicBezTo>
                <a:cubicBezTo>
                  <a:pt x="17975" y="20208"/>
                  <a:pt x="17681" y="20295"/>
                  <a:pt x="17373" y="20358"/>
                </a:cubicBezTo>
                <a:cubicBezTo>
                  <a:pt x="17359" y="20411"/>
                  <a:pt x="17323" y="20510"/>
                  <a:pt x="17274" y="20649"/>
                </a:cubicBezTo>
                <a:cubicBezTo>
                  <a:pt x="17220" y="20787"/>
                  <a:pt x="17161" y="20925"/>
                  <a:pt x="17097" y="21061"/>
                </a:cubicBezTo>
                <a:cubicBezTo>
                  <a:pt x="17034" y="21196"/>
                  <a:pt x="16973" y="21320"/>
                  <a:pt x="16911" y="21431"/>
                </a:cubicBezTo>
                <a:cubicBezTo>
                  <a:pt x="16853" y="21546"/>
                  <a:pt x="16798" y="21600"/>
                  <a:pt x="16754" y="21600"/>
                </a:cubicBezTo>
                <a:cubicBezTo>
                  <a:pt x="16709" y="21600"/>
                  <a:pt x="16577" y="21569"/>
                  <a:pt x="16361" y="21498"/>
                </a:cubicBezTo>
                <a:cubicBezTo>
                  <a:pt x="16142" y="21431"/>
                  <a:pt x="15906" y="21349"/>
                  <a:pt x="15655" y="21247"/>
                </a:cubicBezTo>
                <a:cubicBezTo>
                  <a:pt x="15405" y="21148"/>
                  <a:pt x="15179" y="21044"/>
                  <a:pt x="14979" y="20931"/>
                </a:cubicBezTo>
                <a:cubicBezTo>
                  <a:pt x="14779" y="20818"/>
                  <a:pt x="14680" y="20719"/>
                  <a:pt x="14680" y="20629"/>
                </a:cubicBezTo>
                <a:cubicBezTo>
                  <a:pt x="14680" y="20420"/>
                  <a:pt x="14699" y="20205"/>
                  <a:pt x="14737" y="19985"/>
                </a:cubicBezTo>
                <a:cubicBezTo>
                  <a:pt x="14774" y="19765"/>
                  <a:pt x="14810" y="19556"/>
                  <a:pt x="14838" y="19355"/>
                </a:cubicBezTo>
                <a:cubicBezTo>
                  <a:pt x="14718" y="19248"/>
                  <a:pt x="14612" y="19129"/>
                  <a:pt x="14518" y="18999"/>
                </a:cubicBezTo>
                <a:cubicBezTo>
                  <a:pt x="14424" y="18870"/>
                  <a:pt x="14339" y="18731"/>
                  <a:pt x="14264" y="18587"/>
                </a:cubicBezTo>
                <a:cubicBezTo>
                  <a:pt x="14092" y="18607"/>
                  <a:pt x="13920" y="18618"/>
                  <a:pt x="13750" y="18630"/>
                </a:cubicBezTo>
                <a:cubicBezTo>
                  <a:pt x="13583" y="18638"/>
                  <a:pt x="13414" y="18641"/>
                  <a:pt x="13251" y="18641"/>
                </a:cubicBezTo>
                <a:lnTo>
                  <a:pt x="13087" y="18641"/>
                </a:lnTo>
                <a:cubicBezTo>
                  <a:pt x="13037" y="18641"/>
                  <a:pt x="13007" y="18590"/>
                  <a:pt x="12990" y="18491"/>
                </a:cubicBezTo>
                <a:cubicBezTo>
                  <a:pt x="12976" y="18418"/>
                  <a:pt x="12945" y="18260"/>
                  <a:pt x="12901" y="18011"/>
                </a:cubicBezTo>
                <a:cubicBezTo>
                  <a:pt x="12856" y="17763"/>
                  <a:pt x="12804" y="17503"/>
                  <a:pt x="12748" y="17229"/>
                </a:cubicBezTo>
                <a:cubicBezTo>
                  <a:pt x="12691" y="16953"/>
                  <a:pt x="12644" y="16704"/>
                  <a:pt x="12609" y="16478"/>
                </a:cubicBezTo>
                <a:cubicBezTo>
                  <a:pt x="12569" y="16252"/>
                  <a:pt x="12552" y="16123"/>
                  <a:pt x="12552" y="16086"/>
                </a:cubicBezTo>
                <a:cubicBezTo>
                  <a:pt x="12552" y="16032"/>
                  <a:pt x="12602" y="15973"/>
                  <a:pt x="12703" y="15911"/>
                </a:cubicBezTo>
                <a:cubicBezTo>
                  <a:pt x="12804" y="15849"/>
                  <a:pt x="12922" y="15784"/>
                  <a:pt x="13054" y="15713"/>
                </a:cubicBezTo>
                <a:cubicBezTo>
                  <a:pt x="13183" y="15645"/>
                  <a:pt x="13310" y="15592"/>
                  <a:pt x="13430" y="15546"/>
                </a:cubicBezTo>
                <a:cubicBezTo>
                  <a:pt x="13550" y="15501"/>
                  <a:pt x="13633" y="15470"/>
                  <a:pt x="13677" y="15453"/>
                </a:cubicBezTo>
                <a:cubicBezTo>
                  <a:pt x="13708" y="15241"/>
                  <a:pt x="13743" y="15069"/>
                  <a:pt x="13786" y="14922"/>
                </a:cubicBezTo>
                <a:cubicBezTo>
                  <a:pt x="13826" y="14778"/>
                  <a:pt x="13885" y="14615"/>
                  <a:pt x="13960" y="14423"/>
                </a:cubicBezTo>
                <a:cubicBezTo>
                  <a:pt x="13929" y="14389"/>
                  <a:pt x="13882" y="14310"/>
                  <a:pt x="13814" y="14194"/>
                </a:cubicBezTo>
                <a:cubicBezTo>
                  <a:pt x="13746" y="14075"/>
                  <a:pt x="13677" y="13951"/>
                  <a:pt x="13604" y="13824"/>
                </a:cubicBezTo>
                <a:cubicBezTo>
                  <a:pt x="13534" y="13694"/>
                  <a:pt x="13470" y="13567"/>
                  <a:pt x="13419" y="13446"/>
                </a:cubicBezTo>
                <a:cubicBezTo>
                  <a:pt x="13367" y="13325"/>
                  <a:pt x="13341" y="13243"/>
                  <a:pt x="13341" y="13209"/>
                </a:cubicBezTo>
                <a:cubicBezTo>
                  <a:pt x="13341" y="13172"/>
                  <a:pt x="13409" y="13065"/>
                  <a:pt x="13548" y="12887"/>
                </a:cubicBezTo>
                <a:cubicBezTo>
                  <a:pt x="13687" y="12715"/>
                  <a:pt x="13849" y="12531"/>
                  <a:pt x="14033" y="12336"/>
                </a:cubicBezTo>
                <a:cubicBezTo>
                  <a:pt x="14216" y="12144"/>
                  <a:pt x="14393" y="11961"/>
                  <a:pt x="14562" y="11797"/>
                </a:cubicBezTo>
                <a:cubicBezTo>
                  <a:pt x="14732" y="11628"/>
                  <a:pt x="14838" y="11517"/>
                  <a:pt x="14883" y="11467"/>
                </a:cubicBezTo>
                <a:lnTo>
                  <a:pt x="14974" y="11410"/>
                </a:lnTo>
                <a:cubicBezTo>
                  <a:pt x="15005" y="11410"/>
                  <a:pt x="15066" y="11450"/>
                  <a:pt x="15160" y="11526"/>
                </a:cubicBezTo>
                <a:cubicBezTo>
                  <a:pt x="15254" y="11599"/>
                  <a:pt x="15349" y="11690"/>
                  <a:pt x="15447" y="11789"/>
                </a:cubicBezTo>
                <a:cubicBezTo>
                  <a:pt x="15544" y="11887"/>
                  <a:pt x="15640" y="11983"/>
                  <a:pt x="15735" y="12076"/>
                </a:cubicBezTo>
                <a:cubicBezTo>
                  <a:pt x="15829" y="12175"/>
                  <a:pt x="15890" y="12237"/>
                  <a:pt x="15920" y="12277"/>
                </a:cubicBezTo>
                <a:cubicBezTo>
                  <a:pt x="16184" y="12167"/>
                  <a:pt x="16469" y="12082"/>
                  <a:pt x="16777" y="12017"/>
                </a:cubicBezTo>
                <a:cubicBezTo>
                  <a:pt x="16791" y="11964"/>
                  <a:pt x="16827" y="11868"/>
                  <a:pt x="16878" y="11726"/>
                </a:cubicBezTo>
                <a:cubicBezTo>
                  <a:pt x="16930" y="11588"/>
                  <a:pt x="16991" y="11450"/>
                  <a:pt x="17064" y="11317"/>
                </a:cubicBezTo>
                <a:cubicBezTo>
                  <a:pt x="17135" y="11178"/>
                  <a:pt x="17201" y="11057"/>
                  <a:pt x="17262" y="10941"/>
                </a:cubicBezTo>
                <a:cubicBezTo>
                  <a:pt x="17321" y="10831"/>
                  <a:pt x="17373" y="10775"/>
                  <a:pt x="17420" y="10775"/>
                </a:cubicBezTo>
                <a:cubicBezTo>
                  <a:pt x="17448" y="10775"/>
                  <a:pt x="17575" y="10806"/>
                  <a:pt x="17803" y="10871"/>
                </a:cubicBezTo>
                <a:cubicBezTo>
                  <a:pt x="18027" y="10930"/>
                  <a:pt x="18265" y="11015"/>
                  <a:pt x="18517" y="11119"/>
                </a:cubicBezTo>
                <a:cubicBezTo>
                  <a:pt x="18768" y="11224"/>
                  <a:pt x="18997" y="11328"/>
                  <a:pt x="19199" y="11438"/>
                </a:cubicBezTo>
                <a:cubicBezTo>
                  <a:pt x="19402" y="11546"/>
                  <a:pt x="19503" y="11647"/>
                  <a:pt x="19503" y="11746"/>
                </a:cubicBezTo>
                <a:cubicBezTo>
                  <a:pt x="19503" y="11955"/>
                  <a:pt x="19482" y="12167"/>
                  <a:pt x="19442" y="12384"/>
                </a:cubicBezTo>
                <a:cubicBezTo>
                  <a:pt x="19399" y="12599"/>
                  <a:pt x="19364" y="12810"/>
                  <a:pt x="19333" y="13017"/>
                </a:cubicBezTo>
                <a:cubicBezTo>
                  <a:pt x="19453" y="13124"/>
                  <a:pt x="19562" y="13245"/>
                  <a:pt x="19656" y="13375"/>
                </a:cubicBezTo>
                <a:cubicBezTo>
                  <a:pt x="19750" y="13505"/>
                  <a:pt x="19835" y="13643"/>
                  <a:pt x="19910" y="13787"/>
                </a:cubicBezTo>
                <a:cubicBezTo>
                  <a:pt x="20096" y="13771"/>
                  <a:pt x="20282" y="13756"/>
                  <a:pt x="20466" y="13748"/>
                </a:cubicBezTo>
                <a:cubicBezTo>
                  <a:pt x="20651" y="13737"/>
                  <a:pt x="20830" y="13734"/>
                  <a:pt x="21002" y="13734"/>
                </a:cubicBezTo>
                <a:cubicBezTo>
                  <a:pt x="21061" y="13734"/>
                  <a:pt x="21129" y="13852"/>
                  <a:pt x="21205" y="14092"/>
                </a:cubicBezTo>
                <a:cubicBezTo>
                  <a:pt x="21280" y="14333"/>
                  <a:pt x="21346" y="14604"/>
                  <a:pt x="21402" y="14911"/>
                </a:cubicBezTo>
                <a:cubicBezTo>
                  <a:pt x="21459" y="15216"/>
                  <a:pt x="21506" y="15507"/>
                  <a:pt x="21544" y="15784"/>
                </a:cubicBezTo>
                <a:cubicBezTo>
                  <a:pt x="21581" y="16058"/>
                  <a:pt x="21600" y="16236"/>
                  <a:pt x="21600" y="16315"/>
                </a:cubicBezTo>
                <a:cubicBezTo>
                  <a:pt x="21600" y="16371"/>
                  <a:pt x="21548" y="16427"/>
                  <a:pt x="21447" y="16492"/>
                </a:cubicBezTo>
                <a:cubicBezTo>
                  <a:pt x="21346" y="16554"/>
                  <a:pt x="21235" y="16614"/>
                  <a:pt x="21115" y="16665"/>
                </a:cubicBezTo>
                <a:cubicBezTo>
                  <a:pt x="20995" y="16721"/>
                  <a:pt x="20873" y="16777"/>
                  <a:pt x="20748" y="16837"/>
                </a:cubicBezTo>
                <a:cubicBezTo>
                  <a:pt x="20623" y="16893"/>
                  <a:pt x="20541" y="16933"/>
                  <a:pt x="20496" y="16952"/>
                </a:cubicBezTo>
                <a:moveTo>
                  <a:pt x="20515" y="6070"/>
                </a:moveTo>
                <a:cubicBezTo>
                  <a:pt x="20416" y="6395"/>
                  <a:pt x="20301" y="6678"/>
                  <a:pt x="20164" y="6920"/>
                </a:cubicBezTo>
                <a:cubicBezTo>
                  <a:pt x="20181" y="6960"/>
                  <a:pt x="20211" y="7030"/>
                  <a:pt x="20256" y="7143"/>
                </a:cubicBezTo>
                <a:cubicBezTo>
                  <a:pt x="20301" y="7256"/>
                  <a:pt x="20353" y="7378"/>
                  <a:pt x="20409" y="7510"/>
                </a:cubicBezTo>
                <a:cubicBezTo>
                  <a:pt x="20463" y="7640"/>
                  <a:pt x="20510" y="7759"/>
                  <a:pt x="20550" y="7869"/>
                </a:cubicBezTo>
                <a:cubicBezTo>
                  <a:pt x="20586" y="7974"/>
                  <a:pt x="20604" y="8041"/>
                  <a:pt x="20604" y="8058"/>
                </a:cubicBezTo>
                <a:cubicBezTo>
                  <a:pt x="20604" y="8112"/>
                  <a:pt x="20520" y="8216"/>
                  <a:pt x="20353" y="8375"/>
                </a:cubicBezTo>
                <a:cubicBezTo>
                  <a:pt x="20183" y="8533"/>
                  <a:pt x="19995" y="8696"/>
                  <a:pt x="19788" y="8863"/>
                </a:cubicBezTo>
                <a:cubicBezTo>
                  <a:pt x="19581" y="9027"/>
                  <a:pt x="19388" y="9176"/>
                  <a:pt x="19209" y="9309"/>
                </a:cubicBezTo>
                <a:cubicBezTo>
                  <a:pt x="19027" y="9439"/>
                  <a:pt x="18931" y="9501"/>
                  <a:pt x="18914" y="9501"/>
                </a:cubicBezTo>
                <a:cubicBezTo>
                  <a:pt x="18886" y="9501"/>
                  <a:pt x="18832" y="9462"/>
                  <a:pt x="18757" y="9374"/>
                </a:cubicBezTo>
                <a:cubicBezTo>
                  <a:pt x="18684" y="9289"/>
                  <a:pt x="18601" y="9193"/>
                  <a:pt x="18514" y="9083"/>
                </a:cubicBezTo>
                <a:cubicBezTo>
                  <a:pt x="18430" y="8979"/>
                  <a:pt x="18352" y="8871"/>
                  <a:pt x="18284" y="8767"/>
                </a:cubicBezTo>
                <a:cubicBezTo>
                  <a:pt x="18215" y="8663"/>
                  <a:pt x="18168" y="8592"/>
                  <a:pt x="18138" y="8558"/>
                </a:cubicBezTo>
                <a:cubicBezTo>
                  <a:pt x="18032" y="8592"/>
                  <a:pt x="17926" y="8620"/>
                  <a:pt x="17815" y="8640"/>
                </a:cubicBezTo>
                <a:cubicBezTo>
                  <a:pt x="17707" y="8657"/>
                  <a:pt x="17596" y="8657"/>
                  <a:pt x="17483" y="8640"/>
                </a:cubicBezTo>
                <a:lnTo>
                  <a:pt x="17326" y="8640"/>
                </a:lnTo>
                <a:cubicBezTo>
                  <a:pt x="17297" y="8674"/>
                  <a:pt x="17250" y="8750"/>
                  <a:pt x="17192" y="8863"/>
                </a:cubicBezTo>
                <a:cubicBezTo>
                  <a:pt x="17130" y="8973"/>
                  <a:pt x="17067" y="9092"/>
                  <a:pt x="16994" y="9213"/>
                </a:cubicBezTo>
                <a:cubicBezTo>
                  <a:pt x="16923" y="9335"/>
                  <a:pt x="16853" y="9442"/>
                  <a:pt x="16784" y="9529"/>
                </a:cubicBezTo>
                <a:cubicBezTo>
                  <a:pt x="16718" y="9620"/>
                  <a:pt x="16669" y="9668"/>
                  <a:pt x="16638" y="9668"/>
                </a:cubicBezTo>
                <a:cubicBezTo>
                  <a:pt x="16610" y="9668"/>
                  <a:pt x="16495" y="9617"/>
                  <a:pt x="16302" y="9518"/>
                </a:cubicBezTo>
                <a:cubicBezTo>
                  <a:pt x="16106" y="9419"/>
                  <a:pt x="15902" y="9304"/>
                  <a:pt x="15687" y="9171"/>
                </a:cubicBezTo>
                <a:cubicBezTo>
                  <a:pt x="15473" y="9041"/>
                  <a:pt x="15278" y="8911"/>
                  <a:pt x="15101" y="8778"/>
                </a:cubicBezTo>
                <a:cubicBezTo>
                  <a:pt x="14925" y="8649"/>
                  <a:pt x="14835" y="8558"/>
                  <a:pt x="14835" y="8505"/>
                </a:cubicBezTo>
                <a:cubicBezTo>
                  <a:pt x="14835" y="8488"/>
                  <a:pt x="14847" y="8420"/>
                  <a:pt x="14868" y="8307"/>
                </a:cubicBezTo>
                <a:cubicBezTo>
                  <a:pt x="14892" y="8194"/>
                  <a:pt x="14923" y="8073"/>
                  <a:pt x="14960" y="7948"/>
                </a:cubicBezTo>
                <a:cubicBezTo>
                  <a:pt x="14998" y="7824"/>
                  <a:pt x="15031" y="7700"/>
                  <a:pt x="15061" y="7579"/>
                </a:cubicBezTo>
                <a:cubicBezTo>
                  <a:pt x="15092" y="7457"/>
                  <a:pt x="15113" y="7378"/>
                  <a:pt x="15130" y="7341"/>
                </a:cubicBezTo>
                <a:cubicBezTo>
                  <a:pt x="14958" y="7132"/>
                  <a:pt x="14814" y="6867"/>
                  <a:pt x="14701" y="6542"/>
                </a:cubicBezTo>
                <a:cubicBezTo>
                  <a:pt x="14303" y="6525"/>
                  <a:pt x="14021" y="6503"/>
                  <a:pt x="13856" y="6475"/>
                </a:cubicBezTo>
                <a:cubicBezTo>
                  <a:pt x="13692" y="6446"/>
                  <a:pt x="13581" y="6364"/>
                  <a:pt x="13529" y="6226"/>
                </a:cubicBezTo>
                <a:cubicBezTo>
                  <a:pt x="13477" y="6085"/>
                  <a:pt x="13459" y="5850"/>
                  <a:pt x="13473" y="5514"/>
                </a:cubicBezTo>
                <a:cubicBezTo>
                  <a:pt x="13489" y="5184"/>
                  <a:pt x="13473" y="4693"/>
                  <a:pt x="13428" y="4043"/>
                </a:cubicBezTo>
                <a:cubicBezTo>
                  <a:pt x="13428" y="3987"/>
                  <a:pt x="13475" y="3936"/>
                  <a:pt x="13569" y="3880"/>
                </a:cubicBezTo>
                <a:cubicBezTo>
                  <a:pt x="13663" y="3826"/>
                  <a:pt x="13774" y="3784"/>
                  <a:pt x="13901" y="3744"/>
                </a:cubicBezTo>
                <a:cubicBezTo>
                  <a:pt x="14028" y="3707"/>
                  <a:pt x="14155" y="3685"/>
                  <a:pt x="14280" y="3665"/>
                </a:cubicBezTo>
                <a:cubicBezTo>
                  <a:pt x="14402" y="3645"/>
                  <a:pt x="14487" y="3628"/>
                  <a:pt x="14532" y="3609"/>
                </a:cubicBezTo>
                <a:cubicBezTo>
                  <a:pt x="14607" y="3315"/>
                  <a:pt x="14722" y="3024"/>
                  <a:pt x="14880" y="2747"/>
                </a:cubicBezTo>
                <a:cubicBezTo>
                  <a:pt x="14866" y="2708"/>
                  <a:pt x="14835" y="2632"/>
                  <a:pt x="14791" y="2510"/>
                </a:cubicBezTo>
                <a:cubicBezTo>
                  <a:pt x="14746" y="2389"/>
                  <a:pt x="14699" y="2265"/>
                  <a:pt x="14650" y="2137"/>
                </a:cubicBezTo>
                <a:cubicBezTo>
                  <a:pt x="14602" y="2010"/>
                  <a:pt x="14558" y="1897"/>
                  <a:pt x="14522" y="1793"/>
                </a:cubicBezTo>
                <a:cubicBezTo>
                  <a:pt x="14482" y="1689"/>
                  <a:pt x="14466" y="1618"/>
                  <a:pt x="14466" y="1584"/>
                </a:cubicBezTo>
                <a:cubicBezTo>
                  <a:pt x="14466" y="1528"/>
                  <a:pt x="14546" y="1429"/>
                  <a:pt x="14706" y="1279"/>
                </a:cubicBezTo>
                <a:cubicBezTo>
                  <a:pt x="14868" y="1130"/>
                  <a:pt x="15052" y="971"/>
                  <a:pt x="15259" y="805"/>
                </a:cubicBezTo>
                <a:cubicBezTo>
                  <a:pt x="15464" y="641"/>
                  <a:pt x="15659" y="491"/>
                  <a:pt x="15840" y="367"/>
                </a:cubicBezTo>
                <a:cubicBezTo>
                  <a:pt x="16019" y="240"/>
                  <a:pt x="16125" y="178"/>
                  <a:pt x="16154" y="178"/>
                </a:cubicBezTo>
                <a:cubicBezTo>
                  <a:pt x="16184" y="178"/>
                  <a:pt x="16234" y="217"/>
                  <a:pt x="16302" y="296"/>
                </a:cubicBezTo>
                <a:cubicBezTo>
                  <a:pt x="16368" y="381"/>
                  <a:pt x="16445" y="477"/>
                  <a:pt x="16532" y="590"/>
                </a:cubicBezTo>
                <a:cubicBezTo>
                  <a:pt x="16620" y="700"/>
                  <a:pt x="16695" y="808"/>
                  <a:pt x="16763" y="906"/>
                </a:cubicBezTo>
                <a:cubicBezTo>
                  <a:pt x="16829" y="1005"/>
                  <a:pt x="16878" y="1073"/>
                  <a:pt x="16909" y="1110"/>
                </a:cubicBezTo>
                <a:cubicBezTo>
                  <a:pt x="17015" y="1073"/>
                  <a:pt x="17123" y="1048"/>
                  <a:pt x="17229" y="1028"/>
                </a:cubicBezTo>
                <a:cubicBezTo>
                  <a:pt x="17340" y="1008"/>
                  <a:pt x="17450" y="1008"/>
                  <a:pt x="17563" y="1028"/>
                </a:cubicBezTo>
                <a:lnTo>
                  <a:pt x="17721" y="1028"/>
                </a:lnTo>
                <a:cubicBezTo>
                  <a:pt x="17735" y="994"/>
                  <a:pt x="17778" y="918"/>
                  <a:pt x="17846" y="805"/>
                </a:cubicBezTo>
                <a:cubicBezTo>
                  <a:pt x="17912" y="692"/>
                  <a:pt x="17982" y="579"/>
                  <a:pt x="18053" y="460"/>
                </a:cubicBezTo>
                <a:cubicBezTo>
                  <a:pt x="18124" y="342"/>
                  <a:pt x="18189" y="237"/>
                  <a:pt x="18251" y="144"/>
                </a:cubicBezTo>
                <a:cubicBezTo>
                  <a:pt x="18310" y="51"/>
                  <a:pt x="18354" y="0"/>
                  <a:pt x="18385" y="0"/>
                </a:cubicBezTo>
                <a:cubicBezTo>
                  <a:pt x="18415" y="0"/>
                  <a:pt x="18528" y="54"/>
                  <a:pt x="18724" y="158"/>
                </a:cubicBezTo>
                <a:cubicBezTo>
                  <a:pt x="18919" y="260"/>
                  <a:pt x="19129" y="378"/>
                  <a:pt x="19350" y="508"/>
                </a:cubicBezTo>
                <a:cubicBezTo>
                  <a:pt x="19571" y="641"/>
                  <a:pt x="19771" y="765"/>
                  <a:pt x="19945" y="892"/>
                </a:cubicBezTo>
                <a:cubicBezTo>
                  <a:pt x="20122" y="1019"/>
                  <a:pt x="20211" y="1110"/>
                  <a:pt x="20211" y="1163"/>
                </a:cubicBezTo>
                <a:cubicBezTo>
                  <a:pt x="20211" y="1200"/>
                  <a:pt x="20197" y="1268"/>
                  <a:pt x="20164" y="1372"/>
                </a:cubicBezTo>
                <a:cubicBezTo>
                  <a:pt x="20136" y="1477"/>
                  <a:pt x="20105" y="1593"/>
                  <a:pt x="20075" y="1725"/>
                </a:cubicBezTo>
                <a:cubicBezTo>
                  <a:pt x="20047" y="1855"/>
                  <a:pt x="20014" y="1979"/>
                  <a:pt x="19981" y="2095"/>
                </a:cubicBezTo>
                <a:cubicBezTo>
                  <a:pt x="19945" y="2214"/>
                  <a:pt x="19922" y="2290"/>
                  <a:pt x="19908" y="2327"/>
                </a:cubicBezTo>
                <a:cubicBezTo>
                  <a:pt x="20058" y="2552"/>
                  <a:pt x="20204" y="2824"/>
                  <a:pt x="20345" y="3137"/>
                </a:cubicBezTo>
                <a:cubicBezTo>
                  <a:pt x="20729" y="3174"/>
                  <a:pt x="21007" y="3205"/>
                  <a:pt x="21181" y="3233"/>
                </a:cubicBezTo>
                <a:cubicBezTo>
                  <a:pt x="21353" y="3258"/>
                  <a:pt x="21461" y="3343"/>
                  <a:pt x="21506" y="3478"/>
                </a:cubicBezTo>
                <a:cubicBezTo>
                  <a:pt x="21551" y="3623"/>
                  <a:pt x="21572" y="3854"/>
                  <a:pt x="21562" y="4184"/>
                </a:cubicBezTo>
                <a:cubicBezTo>
                  <a:pt x="21555" y="4515"/>
                  <a:pt x="21567" y="4995"/>
                  <a:pt x="21598" y="5624"/>
                </a:cubicBezTo>
                <a:cubicBezTo>
                  <a:pt x="21598" y="5678"/>
                  <a:pt x="21551" y="5735"/>
                  <a:pt x="21456" y="5794"/>
                </a:cubicBezTo>
                <a:cubicBezTo>
                  <a:pt x="21362" y="5850"/>
                  <a:pt x="21254" y="5901"/>
                  <a:pt x="21136" y="5935"/>
                </a:cubicBezTo>
                <a:cubicBezTo>
                  <a:pt x="21014" y="5972"/>
                  <a:pt x="20894" y="6000"/>
                  <a:pt x="20769" y="6017"/>
                </a:cubicBezTo>
                <a:cubicBezTo>
                  <a:pt x="20647" y="6034"/>
                  <a:pt x="20560" y="6054"/>
                  <a:pt x="20515" y="6070"/>
                </a:cubicBezTo>
                <a:moveTo>
                  <a:pt x="15739" y="16167"/>
                </a:moveTo>
                <a:cubicBezTo>
                  <a:pt x="15739" y="16611"/>
                  <a:pt x="15869" y="16992"/>
                  <a:pt x="16130" y="17317"/>
                </a:cubicBezTo>
                <a:cubicBezTo>
                  <a:pt x="16389" y="17641"/>
                  <a:pt x="16704" y="17802"/>
                  <a:pt x="17081" y="17802"/>
                </a:cubicBezTo>
                <a:cubicBezTo>
                  <a:pt x="17448" y="17802"/>
                  <a:pt x="17766" y="17647"/>
                  <a:pt x="18034" y="17339"/>
                </a:cubicBezTo>
                <a:cubicBezTo>
                  <a:pt x="18300" y="17023"/>
                  <a:pt x="18434" y="16639"/>
                  <a:pt x="18434" y="16167"/>
                </a:cubicBezTo>
                <a:cubicBezTo>
                  <a:pt x="18434" y="15724"/>
                  <a:pt x="18302" y="15351"/>
                  <a:pt x="18044" y="15038"/>
                </a:cubicBezTo>
                <a:cubicBezTo>
                  <a:pt x="17785" y="14727"/>
                  <a:pt x="17465" y="14572"/>
                  <a:pt x="17081" y="14572"/>
                </a:cubicBezTo>
                <a:cubicBezTo>
                  <a:pt x="16714" y="14572"/>
                  <a:pt x="16396" y="14727"/>
                  <a:pt x="16135" y="15038"/>
                </a:cubicBezTo>
                <a:cubicBezTo>
                  <a:pt x="15869" y="15351"/>
                  <a:pt x="15739" y="15724"/>
                  <a:pt x="15739" y="16167"/>
                </a:cubicBezTo>
                <a:moveTo>
                  <a:pt x="16292" y="4825"/>
                </a:moveTo>
                <a:cubicBezTo>
                  <a:pt x="16292" y="5249"/>
                  <a:pt x="16410" y="5602"/>
                  <a:pt x="16648" y="5887"/>
                </a:cubicBezTo>
                <a:cubicBezTo>
                  <a:pt x="16883" y="6172"/>
                  <a:pt x="17173" y="6313"/>
                  <a:pt x="17509" y="6313"/>
                </a:cubicBezTo>
                <a:cubicBezTo>
                  <a:pt x="17862" y="6313"/>
                  <a:pt x="18159" y="6172"/>
                  <a:pt x="18399" y="5887"/>
                </a:cubicBezTo>
                <a:cubicBezTo>
                  <a:pt x="18639" y="5602"/>
                  <a:pt x="18759" y="5257"/>
                  <a:pt x="18759" y="4853"/>
                </a:cubicBezTo>
                <a:cubicBezTo>
                  <a:pt x="18759" y="4430"/>
                  <a:pt x="18641" y="4074"/>
                  <a:pt x="18404" y="3786"/>
                </a:cubicBezTo>
                <a:cubicBezTo>
                  <a:pt x="18168" y="3495"/>
                  <a:pt x="17876" y="3354"/>
                  <a:pt x="17530" y="3354"/>
                </a:cubicBezTo>
                <a:cubicBezTo>
                  <a:pt x="17177" y="3354"/>
                  <a:pt x="16883" y="3495"/>
                  <a:pt x="16648" y="3786"/>
                </a:cubicBezTo>
                <a:cubicBezTo>
                  <a:pt x="16408" y="4074"/>
                  <a:pt x="16292" y="4421"/>
                  <a:pt x="16292" y="482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9" name="Shape 549"/>
          <p:cNvSpPr/>
          <p:nvPr/>
        </p:nvSpPr>
        <p:spPr bwMode="auto">
          <a:xfrm>
            <a:off x="9766300" y="3004185"/>
            <a:ext cx="3850640" cy="2124075"/>
          </a:xfrm>
          <a:custGeom>
            <a:avLst/>
            <a:gdLst>
              <a:gd name="T0" fmla="*/ 643408 w 21600"/>
              <a:gd name="T1" fmla="*/ 0 h 21600"/>
              <a:gd name="T2" fmla="*/ 42671939 w 21600"/>
              <a:gd name="T3" fmla="*/ 37943876 h 21600"/>
              <a:gd name="T4" fmla="*/ 0 w 21600"/>
              <a:gd name="T5" fmla="*/ 75419876 h 21600"/>
              <a:gd name="T6" fmla="*/ 253882613 w 21600"/>
              <a:gd name="T7" fmla="*/ 75419876 h 21600"/>
              <a:gd name="T8" fmla="*/ 295705800 w 21600"/>
              <a:gd name="T9" fmla="*/ 38279096 h 21600"/>
              <a:gd name="T10" fmla="*/ 255607495 w 21600"/>
              <a:gd name="T11" fmla="*/ 62872 h 21600"/>
              <a:gd name="T12" fmla="*/ 643408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10" name="Shape 553"/>
          <p:cNvSpPr/>
          <p:nvPr/>
        </p:nvSpPr>
        <p:spPr bwMode="auto">
          <a:xfrm>
            <a:off x="11353165" y="3643630"/>
            <a:ext cx="890270" cy="813435"/>
          </a:xfrm>
          <a:custGeom>
            <a:avLst/>
            <a:gdLst>
              <a:gd name="T0" fmla="*/ 7721745 w 21600"/>
              <a:gd name="T1" fmla="*/ 79432 h 21600"/>
              <a:gd name="T2" fmla="*/ 10401221 w 21600"/>
              <a:gd name="T3" fmla="*/ 852154 h 21600"/>
              <a:gd name="T4" fmla="*/ 12499906 w 21600"/>
              <a:gd name="T5" fmla="*/ 2679423 h 21600"/>
              <a:gd name="T6" fmla="*/ 12499906 w 21600"/>
              <a:gd name="T7" fmla="*/ 5207159 h 21600"/>
              <a:gd name="T8" fmla="*/ 10401221 w 21600"/>
              <a:gd name="T9" fmla="*/ 7029811 h 21600"/>
              <a:gd name="T10" fmla="*/ 6411622 w 21600"/>
              <a:gd name="T11" fmla="*/ 7889638 h 21600"/>
              <a:gd name="T12" fmla="*/ 5217068 w 21600"/>
              <a:gd name="T13" fmla="*/ 7818424 h 21600"/>
              <a:gd name="T14" fmla="*/ 2093573 w 21600"/>
              <a:gd name="T15" fmla="*/ 8958537 h 21600"/>
              <a:gd name="T16" fmla="*/ 1544208 w 21600"/>
              <a:gd name="T17" fmla="*/ 8932415 h 21600"/>
              <a:gd name="T18" fmla="*/ 1528846 w 21600"/>
              <a:gd name="T19" fmla="*/ 8645972 h 21600"/>
              <a:gd name="T20" fmla="*/ 2238406 w 21600"/>
              <a:gd name="T21" fmla="*/ 7889638 h 21600"/>
              <a:gd name="T22" fmla="*/ 1552971 w 21600"/>
              <a:gd name="T23" fmla="*/ 6510731 h 21600"/>
              <a:gd name="T24" fmla="*/ 201170 w 21600"/>
              <a:gd name="T25" fmla="*/ 4930970 h 21600"/>
              <a:gd name="T26" fmla="*/ 329180 w 21600"/>
              <a:gd name="T27" fmla="*/ 2684019 h 21600"/>
              <a:gd name="T28" fmla="*/ 2448339 w 21600"/>
              <a:gd name="T29" fmla="*/ 852154 h 21600"/>
              <a:gd name="T30" fmla="*/ 5121974 w 21600"/>
              <a:gd name="T31" fmla="*/ 76851 h 21600"/>
              <a:gd name="T32" fmla="*/ 6411622 w 21600"/>
              <a:gd name="T33" fmla="*/ 1106815 h 21600"/>
              <a:gd name="T34" fmla="*/ 4235396 w 21600"/>
              <a:gd name="T35" fmla="*/ 1393258 h 21600"/>
              <a:gd name="T36" fmla="*/ 2277893 w 21600"/>
              <a:gd name="T37" fmla="*/ 2306373 h 21600"/>
              <a:gd name="T38" fmla="*/ 1318886 w 21600"/>
              <a:gd name="T39" fmla="*/ 3947139 h 21600"/>
              <a:gd name="T40" fmla="*/ 2206951 w 21600"/>
              <a:gd name="T41" fmla="*/ 5512549 h 21600"/>
              <a:gd name="T42" fmla="*/ 3997659 w 21600"/>
              <a:gd name="T43" fmla="*/ 6496380 h 21600"/>
              <a:gd name="T44" fmla="*/ 4356104 w 21600"/>
              <a:gd name="T45" fmla="*/ 6973966 h 21600"/>
              <a:gd name="T46" fmla="*/ 5628172 w 21600"/>
              <a:gd name="T47" fmla="*/ 6739270 h 21600"/>
              <a:gd name="T48" fmla="*/ 8587848 w 21600"/>
              <a:gd name="T49" fmla="*/ 6496380 h 21600"/>
              <a:gd name="T50" fmla="*/ 10549002 w 21600"/>
              <a:gd name="T51" fmla="*/ 5575071 h 21600"/>
              <a:gd name="T52" fmla="*/ 11513122 w 21600"/>
              <a:gd name="T53" fmla="*/ 3947139 h 21600"/>
              <a:gd name="T54" fmla="*/ 10549002 w 21600"/>
              <a:gd name="T55" fmla="*/ 2306373 h 21600"/>
              <a:gd name="T56" fmla="*/ 8587848 w 21600"/>
              <a:gd name="T57" fmla="*/ 1393757 h 21600"/>
              <a:gd name="T58" fmla="*/ 6411622 w 21600"/>
              <a:gd name="T59" fmla="*/ 1106815 h 21600"/>
              <a:gd name="T60" fmla="*/ 15597085 w 21600"/>
              <a:gd name="T61" fmla="*/ 7005725 h 21600"/>
              <a:gd name="T62" fmla="*/ 14246015 w 21600"/>
              <a:gd name="T63" fmla="*/ 8581412 h 21600"/>
              <a:gd name="T64" fmla="*/ 13562041 w 21600"/>
              <a:gd name="T65" fmla="*/ 9961338 h 21600"/>
              <a:gd name="T66" fmla="*/ 14271600 w 21600"/>
              <a:gd name="T67" fmla="*/ 10725345 h 21600"/>
              <a:gd name="T68" fmla="*/ 14246015 w 21600"/>
              <a:gd name="T69" fmla="*/ 11015885 h 21600"/>
              <a:gd name="T70" fmla="*/ 13689321 w 21600"/>
              <a:gd name="T71" fmla="*/ 11030757 h 21600"/>
              <a:gd name="T72" fmla="*/ 10583378 w 21600"/>
              <a:gd name="T73" fmla="*/ 9890621 h 21600"/>
              <a:gd name="T74" fmla="*/ 9386634 w 21600"/>
              <a:gd name="T75" fmla="*/ 9961338 h 21600"/>
              <a:gd name="T76" fmla="*/ 5349487 w 21600"/>
              <a:gd name="T77" fmla="*/ 9065631 h 21600"/>
              <a:gd name="T78" fmla="*/ 6411622 w 21600"/>
              <a:gd name="T79" fmla="*/ 8997495 h 21600"/>
              <a:gd name="T80" fmla="*/ 11291477 w 21600"/>
              <a:gd name="T81" fmla="*/ 7877867 h 21600"/>
              <a:gd name="T82" fmla="*/ 13763941 w 21600"/>
              <a:gd name="T83" fmla="*/ 5541252 h 21600"/>
              <a:gd name="T84" fmla="*/ 14093852 w 21600"/>
              <a:gd name="T85" fmla="*/ 3365538 h 21600"/>
              <a:gd name="T86" fmla="*/ 15800446 w 21600"/>
              <a:gd name="T87" fmla="*/ 6018816 h 216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600" h="21600" extrusionOk="0">
                <a:moveTo>
                  <a:pt x="8765" y="0"/>
                </a:moveTo>
                <a:cubicBezTo>
                  <a:pt x="9365" y="0"/>
                  <a:pt x="9963" y="51"/>
                  <a:pt x="10556" y="155"/>
                </a:cubicBezTo>
                <a:cubicBezTo>
                  <a:pt x="11152" y="260"/>
                  <a:pt x="11733" y="418"/>
                  <a:pt x="12303" y="632"/>
                </a:cubicBezTo>
                <a:cubicBezTo>
                  <a:pt x="12950" y="898"/>
                  <a:pt x="13588" y="1240"/>
                  <a:pt x="14219" y="1663"/>
                </a:cubicBezTo>
                <a:cubicBezTo>
                  <a:pt x="14850" y="2087"/>
                  <a:pt x="15412" y="2598"/>
                  <a:pt x="15904" y="3199"/>
                </a:cubicBezTo>
                <a:cubicBezTo>
                  <a:pt x="16396" y="3798"/>
                  <a:pt x="16791" y="4475"/>
                  <a:pt x="17088" y="5229"/>
                </a:cubicBezTo>
                <a:cubicBezTo>
                  <a:pt x="17382" y="5989"/>
                  <a:pt x="17530" y="6813"/>
                  <a:pt x="17530" y="7703"/>
                </a:cubicBezTo>
                <a:cubicBezTo>
                  <a:pt x="17530" y="8586"/>
                  <a:pt x="17382" y="9408"/>
                  <a:pt x="17088" y="10162"/>
                </a:cubicBezTo>
                <a:cubicBezTo>
                  <a:pt x="16791" y="10921"/>
                  <a:pt x="16396" y="11596"/>
                  <a:pt x="15904" y="12186"/>
                </a:cubicBezTo>
                <a:cubicBezTo>
                  <a:pt x="15412" y="12776"/>
                  <a:pt x="14850" y="13287"/>
                  <a:pt x="14219" y="13719"/>
                </a:cubicBezTo>
                <a:cubicBezTo>
                  <a:pt x="13588" y="14152"/>
                  <a:pt x="12950" y="14499"/>
                  <a:pt x="12303" y="14758"/>
                </a:cubicBezTo>
                <a:cubicBezTo>
                  <a:pt x="11147" y="15185"/>
                  <a:pt x="9968" y="15397"/>
                  <a:pt x="8765" y="15397"/>
                </a:cubicBezTo>
                <a:cubicBezTo>
                  <a:pt x="8487" y="15397"/>
                  <a:pt x="8214" y="15382"/>
                  <a:pt x="7948" y="15354"/>
                </a:cubicBezTo>
                <a:cubicBezTo>
                  <a:pt x="7683" y="15329"/>
                  <a:pt x="7409" y="15298"/>
                  <a:pt x="7132" y="15258"/>
                </a:cubicBezTo>
                <a:cubicBezTo>
                  <a:pt x="6007" y="16294"/>
                  <a:pt x="4743" y="16995"/>
                  <a:pt x="3347" y="17353"/>
                </a:cubicBezTo>
                <a:cubicBezTo>
                  <a:pt x="3196" y="17393"/>
                  <a:pt x="3034" y="17435"/>
                  <a:pt x="2862" y="17483"/>
                </a:cubicBezTo>
                <a:cubicBezTo>
                  <a:pt x="2688" y="17534"/>
                  <a:pt x="2521" y="17559"/>
                  <a:pt x="2354" y="17559"/>
                </a:cubicBezTo>
                <a:cubicBezTo>
                  <a:pt x="2264" y="17559"/>
                  <a:pt x="2182" y="17514"/>
                  <a:pt x="2111" y="17432"/>
                </a:cubicBezTo>
                <a:cubicBezTo>
                  <a:pt x="2041" y="17342"/>
                  <a:pt x="2005" y="17238"/>
                  <a:pt x="2005" y="17110"/>
                </a:cubicBezTo>
                <a:cubicBezTo>
                  <a:pt x="2005" y="17023"/>
                  <a:pt x="2034" y="16944"/>
                  <a:pt x="2090" y="16873"/>
                </a:cubicBezTo>
                <a:cubicBezTo>
                  <a:pt x="2147" y="16808"/>
                  <a:pt x="2196" y="16746"/>
                  <a:pt x="2241" y="16693"/>
                </a:cubicBezTo>
                <a:cubicBezTo>
                  <a:pt x="2624" y="16235"/>
                  <a:pt x="2897" y="15803"/>
                  <a:pt x="3060" y="15397"/>
                </a:cubicBezTo>
                <a:cubicBezTo>
                  <a:pt x="3220" y="14987"/>
                  <a:pt x="3354" y="14465"/>
                  <a:pt x="3458" y="13813"/>
                </a:cubicBezTo>
                <a:cubicBezTo>
                  <a:pt x="2985" y="13499"/>
                  <a:pt x="2540" y="13129"/>
                  <a:pt x="2123" y="12706"/>
                </a:cubicBezTo>
                <a:cubicBezTo>
                  <a:pt x="1706" y="12279"/>
                  <a:pt x="1342" y="11811"/>
                  <a:pt x="1024" y="11300"/>
                </a:cubicBezTo>
                <a:cubicBezTo>
                  <a:pt x="711" y="10786"/>
                  <a:pt x="459" y="10229"/>
                  <a:pt x="275" y="9623"/>
                </a:cubicBezTo>
                <a:cubicBezTo>
                  <a:pt x="92" y="9021"/>
                  <a:pt x="0" y="8383"/>
                  <a:pt x="0" y="7703"/>
                </a:cubicBezTo>
                <a:cubicBezTo>
                  <a:pt x="0" y="6822"/>
                  <a:pt x="151" y="6000"/>
                  <a:pt x="450" y="5238"/>
                </a:cubicBezTo>
                <a:cubicBezTo>
                  <a:pt x="751" y="4478"/>
                  <a:pt x="1151" y="3798"/>
                  <a:pt x="1650" y="3199"/>
                </a:cubicBezTo>
                <a:cubicBezTo>
                  <a:pt x="2149" y="2598"/>
                  <a:pt x="2716" y="2087"/>
                  <a:pt x="3347" y="1663"/>
                </a:cubicBezTo>
                <a:cubicBezTo>
                  <a:pt x="3978" y="1239"/>
                  <a:pt x="4616" y="898"/>
                  <a:pt x="5261" y="632"/>
                </a:cubicBezTo>
                <a:cubicBezTo>
                  <a:pt x="5832" y="409"/>
                  <a:pt x="6412" y="249"/>
                  <a:pt x="7002" y="150"/>
                </a:cubicBezTo>
                <a:cubicBezTo>
                  <a:pt x="7591" y="48"/>
                  <a:pt x="8179" y="0"/>
                  <a:pt x="8765" y="0"/>
                </a:cubicBezTo>
                <a:moveTo>
                  <a:pt x="8765" y="2160"/>
                </a:moveTo>
                <a:cubicBezTo>
                  <a:pt x="8269" y="2160"/>
                  <a:pt x="7774" y="2202"/>
                  <a:pt x="7278" y="2282"/>
                </a:cubicBezTo>
                <a:cubicBezTo>
                  <a:pt x="6783" y="2366"/>
                  <a:pt x="6287" y="2510"/>
                  <a:pt x="5790" y="2719"/>
                </a:cubicBezTo>
                <a:cubicBezTo>
                  <a:pt x="5348" y="2877"/>
                  <a:pt x="4886" y="3112"/>
                  <a:pt x="4411" y="3419"/>
                </a:cubicBezTo>
                <a:cubicBezTo>
                  <a:pt x="3933" y="3727"/>
                  <a:pt x="3502" y="4086"/>
                  <a:pt x="3114" y="4501"/>
                </a:cubicBezTo>
                <a:cubicBezTo>
                  <a:pt x="2728" y="4916"/>
                  <a:pt x="2413" y="5390"/>
                  <a:pt x="2168" y="5927"/>
                </a:cubicBezTo>
                <a:cubicBezTo>
                  <a:pt x="1925" y="6463"/>
                  <a:pt x="1803" y="7056"/>
                  <a:pt x="1803" y="7703"/>
                </a:cubicBezTo>
                <a:cubicBezTo>
                  <a:pt x="1803" y="8355"/>
                  <a:pt x="1916" y="8925"/>
                  <a:pt x="2147" y="9422"/>
                </a:cubicBezTo>
                <a:cubicBezTo>
                  <a:pt x="2375" y="9919"/>
                  <a:pt x="2667" y="10363"/>
                  <a:pt x="3017" y="10758"/>
                </a:cubicBezTo>
                <a:cubicBezTo>
                  <a:pt x="3373" y="11156"/>
                  <a:pt x="3764" y="11509"/>
                  <a:pt x="4197" y="11811"/>
                </a:cubicBezTo>
                <a:cubicBezTo>
                  <a:pt x="4630" y="12122"/>
                  <a:pt x="5051" y="12407"/>
                  <a:pt x="5465" y="12678"/>
                </a:cubicBezTo>
                <a:lnTo>
                  <a:pt x="5239" y="14177"/>
                </a:lnTo>
                <a:cubicBezTo>
                  <a:pt x="5486" y="14019"/>
                  <a:pt x="5724" y="13827"/>
                  <a:pt x="5955" y="13610"/>
                </a:cubicBezTo>
                <a:cubicBezTo>
                  <a:pt x="6183" y="13395"/>
                  <a:pt x="6407" y="13189"/>
                  <a:pt x="6626" y="12989"/>
                </a:cubicBezTo>
                <a:cubicBezTo>
                  <a:pt x="6979" y="13042"/>
                  <a:pt x="7334" y="13099"/>
                  <a:pt x="7694" y="13152"/>
                </a:cubicBezTo>
                <a:cubicBezTo>
                  <a:pt x="8057" y="13209"/>
                  <a:pt x="8412" y="13232"/>
                  <a:pt x="8765" y="13232"/>
                </a:cubicBezTo>
                <a:cubicBezTo>
                  <a:pt x="9780" y="13232"/>
                  <a:pt x="10771" y="13048"/>
                  <a:pt x="11740" y="12678"/>
                </a:cubicBezTo>
                <a:cubicBezTo>
                  <a:pt x="12197" y="12517"/>
                  <a:pt x="12665" y="12280"/>
                  <a:pt x="13138" y="11978"/>
                </a:cubicBezTo>
                <a:cubicBezTo>
                  <a:pt x="13609" y="11670"/>
                  <a:pt x="14040" y="11306"/>
                  <a:pt x="14421" y="10880"/>
                </a:cubicBezTo>
                <a:cubicBezTo>
                  <a:pt x="14805" y="10459"/>
                  <a:pt x="15120" y="9982"/>
                  <a:pt x="15370" y="9454"/>
                </a:cubicBezTo>
                <a:cubicBezTo>
                  <a:pt x="15617" y="8929"/>
                  <a:pt x="15739" y="8344"/>
                  <a:pt x="15739" y="7703"/>
                </a:cubicBezTo>
                <a:cubicBezTo>
                  <a:pt x="15739" y="7057"/>
                  <a:pt x="15617" y="6464"/>
                  <a:pt x="15370" y="5927"/>
                </a:cubicBezTo>
                <a:cubicBezTo>
                  <a:pt x="15120" y="5391"/>
                  <a:pt x="14805" y="4916"/>
                  <a:pt x="14421" y="4501"/>
                </a:cubicBezTo>
                <a:cubicBezTo>
                  <a:pt x="14040" y="4086"/>
                  <a:pt x="13611" y="3728"/>
                  <a:pt x="13143" y="3420"/>
                </a:cubicBezTo>
                <a:cubicBezTo>
                  <a:pt x="12675" y="3112"/>
                  <a:pt x="12206" y="2878"/>
                  <a:pt x="11740" y="2720"/>
                </a:cubicBezTo>
                <a:cubicBezTo>
                  <a:pt x="11267" y="2511"/>
                  <a:pt x="10780" y="2367"/>
                  <a:pt x="10281" y="2282"/>
                </a:cubicBezTo>
                <a:cubicBezTo>
                  <a:pt x="9782" y="2202"/>
                  <a:pt x="9278" y="2160"/>
                  <a:pt x="8765" y="2160"/>
                </a:cubicBezTo>
                <a:moveTo>
                  <a:pt x="21600" y="11746"/>
                </a:moveTo>
                <a:cubicBezTo>
                  <a:pt x="21600" y="12429"/>
                  <a:pt x="21506" y="13076"/>
                  <a:pt x="21322" y="13672"/>
                </a:cubicBezTo>
                <a:cubicBezTo>
                  <a:pt x="21139" y="14273"/>
                  <a:pt x="20889" y="14829"/>
                  <a:pt x="20574" y="15340"/>
                </a:cubicBezTo>
                <a:cubicBezTo>
                  <a:pt x="20258" y="15854"/>
                  <a:pt x="19891" y="16323"/>
                  <a:pt x="19475" y="16747"/>
                </a:cubicBezTo>
                <a:cubicBezTo>
                  <a:pt x="19058" y="17173"/>
                  <a:pt x="18613" y="17543"/>
                  <a:pt x="18140" y="17856"/>
                </a:cubicBezTo>
                <a:cubicBezTo>
                  <a:pt x="18246" y="18506"/>
                  <a:pt x="18378" y="19031"/>
                  <a:pt x="18540" y="19440"/>
                </a:cubicBezTo>
                <a:cubicBezTo>
                  <a:pt x="18703" y="19841"/>
                  <a:pt x="18973" y="20276"/>
                  <a:pt x="19357" y="20736"/>
                </a:cubicBezTo>
                <a:cubicBezTo>
                  <a:pt x="19402" y="20790"/>
                  <a:pt x="19453" y="20858"/>
                  <a:pt x="19510" y="20931"/>
                </a:cubicBezTo>
                <a:cubicBezTo>
                  <a:pt x="19566" y="21007"/>
                  <a:pt x="19592" y="21092"/>
                  <a:pt x="19592" y="21182"/>
                </a:cubicBezTo>
                <a:cubicBezTo>
                  <a:pt x="19592" y="21326"/>
                  <a:pt x="19555" y="21431"/>
                  <a:pt x="19475" y="21498"/>
                </a:cubicBezTo>
                <a:cubicBezTo>
                  <a:pt x="19397" y="21569"/>
                  <a:pt x="19305" y="21600"/>
                  <a:pt x="19199" y="21600"/>
                </a:cubicBezTo>
                <a:cubicBezTo>
                  <a:pt x="19049" y="21600"/>
                  <a:pt x="18889" y="21572"/>
                  <a:pt x="18714" y="21527"/>
                </a:cubicBezTo>
                <a:cubicBezTo>
                  <a:pt x="18543" y="21473"/>
                  <a:pt x="18387" y="21433"/>
                  <a:pt x="18253" y="21397"/>
                </a:cubicBezTo>
                <a:cubicBezTo>
                  <a:pt x="16855" y="21027"/>
                  <a:pt x="15593" y="20329"/>
                  <a:pt x="14468" y="19302"/>
                </a:cubicBezTo>
                <a:cubicBezTo>
                  <a:pt x="14191" y="19338"/>
                  <a:pt x="13917" y="19369"/>
                  <a:pt x="13652" y="19395"/>
                </a:cubicBezTo>
                <a:cubicBezTo>
                  <a:pt x="13383" y="19423"/>
                  <a:pt x="13113" y="19440"/>
                  <a:pt x="12832" y="19440"/>
                </a:cubicBezTo>
                <a:cubicBezTo>
                  <a:pt x="11865" y="19440"/>
                  <a:pt x="10909" y="19293"/>
                  <a:pt x="9973" y="19002"/>
                </a:cubicBezTo>
                <a:cubicBezTo>
                  <a:pt x="9031" y="18717"/>
                  <a:pt x="8146" y="18279"/>
                  <a:pt x="7313" y="17692"/>
                </a:cubicBezTo>
                <a:lnTo>
                  <a:pt x="7617" y="17475"/>
                </a:lnTo>
                <a:cubicBezTo>
                  <a:pt x="8000" y="17531"/>
                  <a:pt x="8382" y="17559"/>
                  <a:pt x="8765" y="17559"/>
                </a:cubicBezTo>
                <a:cubicBezTo>
                  <a:pt x="10246" y="17559"/>
                  <a:pt x="11677" y="17280"/>
                  <a:pt x="13058" y="16721"/>
                </a:cubicBezTo>
                <a:cubicBezTo>
                  <a:pt x="13892" y="16388"/>
                  <a:pt x="14685" y="15936"/>
                  <a:pt x="15436" y="15374"/>
                </a:cubicBezTo>
                <a:cubicBezTo>
                  <a:pt x="16186" y="14812"/>
                  <a:pt x="16853" y="14149"/>
                  <a:pt x="17432" y="13381"/>
                </a:cubicBezTo>
                <a:cubicBezTo>
                  <a:pt x="18008" y="12618"/>
                  <a:pt x="18470" y="11760"/>
                  <a:pt x="18816" y="10814"/>
                </a:cubicBezTo>
                <a:cubicBezTo>
                  <a:pt x="19162" y="9865"/>
                  <a:pt x="19336" y="8832"/>
                  <a:pt x="19336" y="7703"/>
                </a:cubicBezTo>
                <a:cubicBezTo>
                  <a:pt x="19336" y="7333"/>
                  <a:pt x="19312" y="6957"/>
                  <a:pt x="19267" y="6568"/>
                </a:cubicBezTo>
                <a:cubicBezTo>
                  <a:pt x="19943" y="7217"/>
                  <a:pt x="20501" y="7979"/>
                  <a:pt x="20941" y="8855"/>
                </a:cubicBezTo>
                <a:cubicBezTo>
                  <a:pt x="21379" y="9727"/>
                  <a:pt x="21600" y="10693"/>
                  <a:pt x="21600" y="1174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11" name="Shape 555"/>
          <p:cNvSpPr/>
          <p:nvPr/>
        </p:nvSpPr>
        <p:spPr bwMode="auto">
          <a:xfrm>
            <a:off x="13162280" y="3004185"/>
            <a:ext cx="3853180" cy="2124075"/>
          </a:xfrm>
          <a:custGeom>
            <a:avLst/>
            <a:gdLst>
              <a:gd name="T0" fmla="*/ 644281 w 21600"/>
              <a:gd name="T1" fmla="*/ 0 h 21600"/>
              <a:gd name="T2" fmla="*/ 42725546 w 21600"/>
              <a:gd name="T3" fmla="*/ 37943876 h 21600"/>
              <a:gd name="T4" fmla="*/ 0 w 21600"/>
              <a:gd name="T5" fmla="*/ 75419876 h 21600"/>
              <a:gd name="T6" fmla="*/ 254201497 w 21600"/>
              <a:gd name="T7" fmla="*/ 75419876 h 21600"/>
              <a:gd name="T8" fmla="*/ 296077290 w 21600"/>
              <a:gd name="T9" fmla="*/ 38279096 h 21600"/>
              <a:gd name="T10" fmla="*/ 255928633 w 21600"/>
              <a:gd name="T11" fmla="*/ 62872 h 21600"/>
              <a:gd name="T12" fmla="*/ 644281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12" name="Shape 559"/>
          <p:cNvSpPr/>
          <p:nvPr/>
        </p:nvSpPr>
        <p:spPr bwMode="auto">
          <a:xfrm>
            <a:off x="14730095" y="3643630"/>
            <a:ext cx="873125" cy="797560"/>
          </a:xfrm>
          <a:custGeom>
            <a:avLst/>
            <a:gdLst>
              <a:gd name="T0" fmla="*/ 10562577 w 21600"/>
              <a:gd name="T1" fmla="*/ 501998 h 21600"/>
              <a:gd name="T2" fmla="*/ 14610216 w 21600"/>
              <a:gd name="T3" fmla="*/ 3903718 h 21600"/>
              <a:gd name="T4" fmla="*/ 15088187 w 21600"/>
              <a:gd name="T5" fmla="*/ 7462583 h 21600"/>
              <a:gd name="T6" fmla="*/ 14192765 w 21600"/>
              <a:gd name="T7" fmla="*/ 9558780 h 21600"/>
              <a:gd name="T8" fmla="*/ 12973549 w 21600"/>
              <a:gd name="T9" fmla="*/ 10641126 h 21600"/>
              <a:gd name="T10" fmla="*/ 1755610 w 21600"/>
              <a:gd name="T11" fmla="*/ 10444074 h 21600"/>
              <a:gd name="T12" fmla="*/ 457568 w 21600"/>
              <a:gd name="T13" fmla="*/ 8541977 h 21600"/>
              <a:gd name="T14" fmla="*/ 0 w 21600"/>
              <a:gd name="T15" fmla="*/ 6383189 h 21600"/>
              <a:gd name="T16" fmla="*/ 2223020 w 21600"/>
              <a:gd name="T17" fmla="*/ 1874996 h 21600"/>
              <a:gd name="T18" fmla="*/ 7602530 w 21600"/>
              <a:gd name="T19" fmla="*/ 0 h 21600"/>
              <a:gd name="T20" fmla="*/ 2887536 w 21600"/>
              <a:gd name="T21" fmla="*/ 6946291 h 21600"/>
              <a:gd name="T22" fmla="*/ 2884034 w 21600"/>
              <a:gd name="T23" fmla="*/ 5824037 h 21600"/>
              <a:gd name="T24" fmla="*/ 1549378 w 21600"/>
              <a:gd name="T25" fmla="*/ 5824037 h 21600"/>
              <a:gd name="T26" fmla="*/ 1549378 w 21600"/>
              <a:gd name="T27" fmla="*/ 6946291 h 21600"/>
              <a:gd name="T28" fmla="*/ 3792801 w 21600"/>
              <a:gd name="T29" fmla="*/ 3992878 h 21600"/>
              <a:gd name="T30" fmla="*/ 4755800 w 21600"/>
              <a:gd name="T31" fmla="*/ 3185934 h 21600"/>
              <a:gd name="T32" fmla="*/ 3792801 w 21600"/>
              <a:gd name="T33" fmla="*/ 2397214 h 21600"/>
              <a:gd name="T34" fmla="*/ 2846730 w 21600"/>
              <a:gd name="T35" fmla="*/ 3185934 h 21600"/>
              <a:gd name="T36" fmla="*/ 3792801 w 21600"/>
              <a:gd name="T37" fmla="*/ 3992878 h 21600"/>
              <a:gd name="T38" fmla="*/ 8569030 w 21600"/>
              <a:gd name="T39" fmla="*/ 7041377 h 21600"/>
              <a:gd name="T40" fmla="*/ 9054032 w 21600"/>
              <a:gd name="T41" fmla="*/ 5618617 h 21600"/>
              <a:gd name="T42" fmla="*/ 9482733 w 21600"/>
              <a:gd name="T43" fmla="*/ 4271233 h 21600"/>
              <a:gd name="T44" fmla="*/ 9418685 w 21600"/>
              <a:gd name="T45" fmla="*/ 3708130 h 21600"/>
              <a:gd name="T46" fmla="*/ 8803439 w 21600"/>
              <a:gd name="T47" fmla="*/ 3674149 h 21600"/>
              <a:gd name="T48" fmla="*/ 7536359 w 21600"/>
              <a:gd name="T49" fmla="*/ 7191619 h 21600"/>
              <a:gd name="T50" fmla="*/ 6450174 w 21600"/>
              <a:gd name="T51" fmla="*/ 7596090 h 21600"/>
              <a:gd name="T52" fmla="*/ 6009507 w 21600"/>
              <a:gd name="T53" fmla="*/ 8514877 h 21600"/>
              <a:gd name="T54" fmla="*/ 7602530 w 21600"/>
              <a:gd name="T55" fmla="*/ 9846990 h 21600"/>
              <a:gd name="T56" fmla="*/ 9195526 w 21600"/>
              <a:gd name="T57" fmla="*/ 8514877 h 21600"/>
              <a:gd name="T58" fmla="*/ 8443721 w 21600"/>
              <a:gd name="T59" fmla="*/ 7415773 h 21600"/>
              <a:gd name="T60" fmla="*/ 6931673 w 21600"/>
              <a:gd name="T61" fmla="*/ 1303548 h 21600"/>
              <a:gd name="T62" fmla="*/ 6931673 w 21600"/>
              <a:gd name="T63" fmla="*/ 2427267 h 21600"/>
              <a:gd name="T64" fmla="*/ 8273360 w 21600"/>
              <a:gd name="T65" fmla="*/ 2427267 h 21600"/>
              <a:gd name="T66" fmla="*/ 8273360 w 21600"/>
              <a:gd name="T67" fmla="*/ 1303548 h 21600"/>
              <a:gd name="T68" fmla="*/ 10449233 w 21600"/>
              <a:gd name="T69" fmla="*/ 3185934 h 21600"/>
              <a:gd name="T70" fmla="*/ 11412232 w 21600"/>
              <a:gd name="T71" fmla="*/ 3978606 h 21600"/>
              <a:gd name="T72" fmla="*/ 12358303 w 21600"/>
              <a:gd name="T73" fmla="*/ 3185934 h 21600"/>
              <a:gd name="T74" fmla="*/ 11412232 w 21600"/>
              <a:gd name="T75" fmla="*/ 2397214 h 21600"/>
              <a:gd name="T76" fmla="*/ 10449233 w 21600"/>
              <a:gd name="T77" fmla="*/ 3185934 h 21600"/>
              <a:gd name="T78" fmla="*/ 13655655 w 21600"/>
              <a:gd name="T79" fmla="*/ 6946291 h 21600"/>
              <a:gd name="T80" fmla="*/ 13655655 w 21600"/>
              <a:gd name="T81" fmla="*/ 5824037 h 21600"/>
              <a:gd name="T82" fmla="*/ 12317497 w 21600"/>
              <a:gd name="T83" fmla="*/ 5824037 h 21600"/>
              <a:gd name="T84" fmla="*/ 12317497 w 21600"/>
              <a:gd name="T85" fmla="*/ 6946291 h 216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1600" h="21600" extrusionOk="0">
                <a:moveTo>
                  <a:pt x="10800" y="0"/>
                </a:moveTo>
                <a:cubicBezTo>
                  <a:pt x="12293" y="0"/>
                  <a:pt x="13697" y="343"/>
                  <a:pt x="15005" y="1019"/>
                </a:cubicBezTo>
                <a:cubicBezTo>
                  <a:pt x="16315" y="1699"/>
                  <a:pt x="17460" y="2629"/>
                  <a:pt x="18442" y="3806"/>
                </a:cubicBezTo>
                <a:cubicBezTo>
                  <a:pt x="19421" y="4981"/>
                  <a:pt x="20194" y="6355"/>
                  <a:pt x="20755" y="7924"/>
                </a:cubicBezTo>
                <a:cubicBezTo>
                  <a:pt x="21319" y="9499"/>
                  <a:pt x="21600" y="11174"/>
                  <a:pt x="21600" y="12957"/>
                </a:cubicBezTo>
                <a:cubicBezTo>
                  <a:pt x="21600" y="13674"/>
                  <a:pt x="21545" y="14402"/>
                  <a:pt x="21434" y="15148"/>
                </a:cubicBezTo>
                <a:cubicBezTo>
                  <a:pt x="21322" y="15893"/>
                  <a:pt x="21161" y="16625"/>
                  <a:pt x="20952" y="17339"/>
                </a:cubicBezTo>
                <a:cubicBezTo>
                  <a:pt x="20741" y="18059"/>
                  <a:pt x="20477" y="18744"/>
                  <a:pt x="20162" y="19403"/>
                </a:cubicBezTo>
                <a:cubicBezTo>
                  <a:pt x="19850" y="20057"/>
                  <a:pt x="19498" y="20656"/>
                  <a:pt x="19106" y="21200"/>
                </a:cubicBezTo>
                <a:cubicBezTo>
                  <a:pt x="18931" y="21468"/>
                  <a:pt x="18703" y="21600"/>
                  <a:pt x="18430" y="21600"/>
                </a:cubicBezTo>
                <a:lnTo>
                  <a:pt x="3170" y="21600"/>
                </a:lnTo>
                <a:cubicBezTo>
                  <a:pt x="2887" y="21600"/>
                  <a:pt x="2662" y="21467"/>
                  <a:pt x="2494" y="21200"/>
                </a:cubicBezTo>
                <a:cubicBezTo>
                  <a:pt x="2088" y="20656"/>
                  <a:pt x="1730" y="20057"/>
                  <a:pt x="1426" y="19403"/>
                </a:cubicBezTo>
                <a:cubicBezTo>
                  <a:pt x="1118" y="18744"/>
                  <a:pt x="859" y="18059"/>
                  <a:pt x="650" y="17339"/>
                </a:cubicBezTo>
                <a:cubicBezTo>
                  <a:pt x="439" y="16625"/>
                  <a:pt x="278" y="15893"/>
                  <a:pt x="166" y="15148"/>
                </a:cubicBezTo>
                <a:cubicBezTo>
                  <a:pt x="55" y="14402"/>
                  <a:pt x="0" y="13673"/>
                  <a:pt x="0" y="12957"/>
                </a:cubicBezTo>
                <a:cubicBezTo>
                  <a:pt x="0" y="11163"/>
                  <a:pt x="281" y="9487"/>
                  <a:pt x="845" y="7918"/>
                </a:cubicBezTo>
                <a:cubicBezTo>
                  <a:pt x="1406" y="6354"/>
                  <a:pt x="2179" y="4981"/>
                  <a:pt x="3158" y="3806"/>
                </a:cubicBezTo>
                <a:cubicBezTo>
                  <a:pt x="4140" y="2629"/>
                  <a:pt x="5285" y="1699"/>
                  <a:pt x="6595" y="1019"/>
                </a:cubicBezTo>
                <a:cubicBezTo>
                  <a:pt x="7903" y="343"/>
                  <a:pt x="9305" y="0"/>
                  <a:pt x="10800" y="0"/>
                </a:cubicBezTo>
                <a:moveTo>
                  <a:pt x="3149" y="14572"/>
                </a:moveTo>
                <a:cubicBezTo>
                  <a:pt x="3523" y="14572"/>
                  <a:pt x="3842" y="14414"/>
                  <a:pt x="4102" y="14100"/>
                </a:cubicBezTo>
                <a:cubicBezTo>
                  <a:pt x="4361" y="13792"/>
                  <a:pt x="4493" y="13409"/>
                  <a:pt x="4493" y="12957"/>
                </a:cubicBezTo>
                <a:cubicBezTo>
                  <a:pt x="4493" y="12508"/>
                  <a:pt x="4361" y="12128"/>
                  <a:pt x="4097" y="11822"/>
                </a:cubicBezTo>
                <a:cubicBezTo>
                  <a:pt x="3833" y="11512"/>
                  <a:pt x="3516" y="11359"/>
                  <a:pt x="3149" y="11359"/>
                </a:cubicBezTo>
                <a:cubicBezTo>
                  <a:pt x="2772" y="11359"/>
                  <a:pt x="2455" y="11511"/>
                  <a:pt x="2201" y="11822"/>
                </a:cubicBezTo>
                <a:cubicBezTo>
                  <a:pt x="1944" y="12128"/>
                  <a:pt x="1814" y="12508"/>
                  <a:pt x="1814" y="12957"/>
                </a:cubicBezTo>
                <a:cubicBezTo>
                  <a:pt x="1814" y="13409"/>
                  <a:pt x="1944" y="13792"/>
                  <a:pt x="2201" y="14100"/>
                </a:cubicBezTo>
                <a:cubicBezTo>
                  <a:pt x="2455" y="14414"/>
                  <a:pt x="2772" y="14572"/>
                  <a:pt x="3149" y="14572"/>
                </a:cubicBezTo>
                <a:moveTo>
                  <a:pt x="5388" y="8105"/>
                </a:moveTo>
                <a:cubicBezTo>
                  <a:pt x="5762" y="8105"/>
                  <a:pt x="6086" y="7944"/>
                  <a:pt x="6353" y="7621"/>
                </a:cubicBezTo>
                <a:cubicBezTo>
                  <a:pt x="6622" y="7302"/>
                  <a:pt x="6756" y="6916"/>
                  <a:pt x="6756" y="6467"/>
                </a:cubicBezTo>
                <a:cubicBezTo>
                  <a:pt x="6756" y="6015"/>
                  <a:pt x="6622" y="5635"/>
                  <a:pt x="6353" y="5327"/>
                </a:cubicBezTo>
                <a:cubicBezTo>
                  <a:pt x="6086" y="5021"/>
                  <a:pt x="5762" y="4866"/>
                  <a:pt x="5388" y="4866"/>
                </a:cubicBezTo>
                <a:cubicBezTo>
                  <a:pt x="5028" y="4866"/>
                  <a:pt x="4714" y="5021"/>
                  <a:pt x="4447" y="5327"/>
                </a:cubicBezTo>
                <a:cubicBezTo>
                  <a:pt x="4178" y="5635"/>
                  <a:pt x="4044" y="6015"/>
                  <a:pt x="4044" y="6467"/>
                </a:cubicBezTo>
                <a:cubicBezTo>
                  <a:pt x="4044" y="6916"/>
                  <a:pt x="4178" y="7302"/>
                  <a:pt x="4447" y="7621"/>
                </a:cubicBezTo>
                <a:cubicBezTo>
                  <a:pt x="4714" y="7944"/>
                  <a:pt x="5028" y="8105"/>
                  <a:pt x="5388" y="8105"/>
                </a:cubicBezTo>
                <a:moveTo>
                  <a:pt x="11995" y="15053"/>
                </a:moveTo>
                <a:cubicBezTo>
                  <a:pt x="12026" y="14923"/>
                  <a:pt x="12084" y="14673"/>
                  <a:pt x="12173" y="14293"/>
                </a:cubicBezTo>
                <a:cubicBezTo>
                  <a:pt x="12262" y="13918"/>
                  <a:pt x="12365" y="13478"/>
                  <a:pt x="12482" y="12977"/>
                </a:cubicBezTo>
                <a:cubicBezTo>
                  <a:pt x="12600" y="12476"/>
                  <a:pt x="12727" y="11955"/>
                  <a:pt x="12862" y="11405"/>
                </a:cubicBezTo>
                <a:cubicBezTo>
                  <a:pt x="12996" y="10861"/>
                  <a:pt x="13114" y="10351"/>
                  <a:pt x="13212" y="9882"/>
                </a:cubicBezTo>
                <a:cubicBezTo>
                  <a:pt x="13313" y="9415"/>
                  <a:pt x="13399" y="9009"/>
                  <a:pt x="13471" y="8670"/>
                </a:cubicBezTo>
                <a:cubicBezTo>
                  <a:pt x="13543" y="8330"/>
                  <a:pt x="13579" y="8131"/>
                  <a:pt x="13579" y="8076"/>
                </a:cubicBezTo>
                <a:cubicBezTo>
                  <a:pt x="13579" y="7869"/>
                  <a:pt x="13512" y="7682"/>
                  <a:pt x="13380" y="7527"/>
                </a:cubicBezTo>
                <a:cubicBezTo>
                  <a:pt x="13246" y="7371"/>
                  <a:pt x="13090" y="7293"/>
                  <a:pt x="12914" y="7293"/>
                </a:cubicBezTo>
                <a:cubicBezTo>
                  <a:pt x="12761" y="7293"/>
                  <a:pt x="12624" y="7345"/>
                  <a:pt x="12506" y="7458"/>
                </a:cubicBezTo>
                <a:cubicBezTo>
                  <a:pt x="12386" y="7567"/>
                  <a:pt x="12305" y="7711"/>
                  <a:pt x="12259" y="7886"/>
                </a:cubicBezTo>
                <a:lnTo>
                  <a:pt x="10706" y="14598"/>
                </a:lnTo>
                <a:cubicBezTo>
                  <a:pt x="10409" y="14618"/>
                  <a:pt x="10126" y="14696"/>
                  <a:pt x="9857" y="14840"/>
                </a:cubicBezTo>
                <a:cubicBezTo>
                  <a:pt x="9590" y="14984"/>
                  <a:pt x="9358" y="15174"/>
                  <a:pt x="9163" y="15419"/>
                </a:cubicBezTo>
                <a:cubicBezTo>
                  <a:pt x="8966" y="15663"/>
                  <a:pt x="8813" y="15945"/>
                  <a:pt x="8702" y="16265"/>
                </a:cubicBezTo>
                <a:cubicBezTo>
                  <a:pt x="8592" y="16588"/>
                  <a:pt x="8537" y="16927"/>
                  <a:pt x="8537" y="17284"/>
                </a:cubicBezTo>
                <a:cubicBezTo>
                  <a:pt x="8537" y="18039"/>
                  <a:pt x="8755" y="18678"/>
                  <a:pt x="9197" y="19199"/>
                </a:cubicBezTo>
                <a:cubicBezTo>
                  <a:pt x="9638" y="19726"/>
                  <a:pt x="10171" y="19988"/>
                  <a:pt x="10800" y="19988"/>
                </a:cubicBezTo>
                <a:cubicBezTo>
                  <a:pt x="11429" y="19988"/>
                  <a:pt x="11962" y="19726"/>
                  <a:pt x="12403" y="19199"/>
                </a:cubicBezTo>
                <a:cubicBezTo>
                  <a:pt x="12842" y="18678"/>
                  <a:pt x="13063" y="18039"/>
                  <a:pt x="13063" y="17284"/>
                </a:cubicBezTo>
                <a:cubicBezTo>
                  <a:pt x="13063" y="16835"/>
                  <a:pt x="12962" y="16418"/>
                  <a:pt x="12763" y="16032"/>
                </a:cubicBezTo>
                <a:cubicBezTo>
                  <a:pt x="12564" y="15646"/>
                  <a:pt x="12307" y="15321"/>
                  <a:pt x="11995" y="15053"/>
                </a:cubicBezTo>
                <a:moveTo>
                  <a:pt x="10800" y="2177"/>
                </a:moveTo>
                <a:cubicBezTo>
                  <a:pt x="10426" y="2177"/>
                  <a:pt x="10106" y="2335"/>
                  <a:pt x="9847" y="2646"/>
                </a:cubicBezTo>
                <a:cubicBezTo>
                  <a:pt x="9586" y="2960"/>
                  <a:pt x="9456" y="3343"/>
                  <a:pt x="9456" y="3792"/>
                </a:cubicBezTo>
                <a:cubicBezTo>
                  <a:pt x="9456" y="4241"/>
                  <a:pt x="9586" y="4621"/>
                  <a:pt x="9847" y="4927"/>
                </a:cubicBezTo>
                <a:cubicBezTo>
                  <a:pt x="10106" y="5237"/>
                  <a:pt x="10426" y="5390"/>
                  <a:pt x="10800" y="5390"/>
                </a:cubicBezTo>
                <a:cubicBezTo>
                  <a:pt x="11174" y="5390"/>
                  <a:pt x="11494" y="5238"/>
                  <a:pt x="11753" y="4927"/>
                </a:cubicBezTo>
                <a:cubicBezTo>
                  <a:pt x="12014" y="4621"/>
                  <a:pt x="12144" y="4241"/>
                  <a:pt x="12144" y="3792"/>
                </a:cubicBezTo>
                <a:cubicBezTo>
                  <a:pt x="12144" y="3343"/>
                  <a:pt x="12014" y="2960"/>
                  <a:pt x="11753" y="2646"/>
                </a:cubicBezTo>
                <a:cubicBezTo>
                  <a:pt x="11494" y="2335"/>
                  <a:pt x="11174" y="2177"/>
                  <a:pt x="10800" y="2177"/>
                </a:cubicBezTo>
                <a:moveTo>
                  <a:pt x="14844" y="6467"/>
                </a:moveTo>
                <a:cubicBezTo>
                  <a:pt x="14844" y="6916"/>
                  <a:pt x="14978" y="7299"/>
                  <a:pt x="15247" y="7610"/>
                </a:cubicBezTo>
                <a:cubicBezTo>
                  <a:pt x="15514" y="7921"/>
                  <a:pt x="15835" y="8076"/>
                  <a:pt x="16212" y="8076"/>
                </a:cubicBezTo>
                <a:cubicBezTo>
                  <a:pt x="16586" y="8076"/>
                  <a:pt x="16903" y="7921"/>
                  <a:pt x="17165" y="7610"/>
                </a:cubicBezTo>
                <a:cubicBezTo>
                  <a:pt x="17426" y="7299"/>
                  <a:pt x="17556" y="6916"/>
                  <a:pt x="17556" y="6467"/>
                </a:cubicBezTo>
                <a:cubicBezTo>
                  <a:pt x="17556" y="6015"/>
                  <a:pt x="17426" y="5635"/>
                  <a:pt x="17165" y="5327"/>
                </a:cubicBezTo>
                <a:cubicBezTo>
                  <a:pt x="16903" y="5021"/>
                  <a:pt x="16586" y="4866"/>
                  <a:pt x="16212" y="4866"/>
                </a:cubicBezTo>
                <a:cubicBezTo>
                  <a:pt x="15835" y="4866"/>
                  <a:pt x="15514" y="5022"/>
                  <a:pt x="15247" y="5327"/>
                </a:cubicBezTo>
                <a:cubicBezTo>
                  <a:pt x="14978" y="5635"/>
                  <a:pt x="14844" y="6015"/>
                  <a:pt x="14844" y="6467"/>
                </a:cubicBezTo>
                <a:moveTo>
                  <a:pt x="18451" y="14572"/>
                </a:moveTo>
                <a:cubicBezTo>
                  <a:pt x="18828" y="14572"/>
                  <a:pt x="19142" y="14414"/>
                  <a:pt x="19399" y="14100"/>
                </a:cubicBezTo>
                <a:cubicBezTo>
                  <a:pt x="19656" y="13792"/>
                  <a:pt x="19786" y="13409"/>
                  <a:pt x="19786" y="12957"/>
                </a:cubicBezTo>
                <a:cubicBezTo>
                  <a:pt x="19786" y="12508"/>
                  <a:pt x="19656" y="12128"/>
                  <a:pt x="19399" y="11822"/>
                </a:cubicBezTo>
                <a:cubicBezTo>
                  <a:pt x="19142" y="11512"/>
                  <a:pt x="18828" y="11359"/>
                  <a:pt x="18451" y="11359"/>
                </a:cubicBezTo>
                <a:cubicBezTo>
                  <a:pt x="18077" y="11359"/>
                  <a:pt x="17758" y="11511"/>
                  <a:pt x="17498" y="11822"/>
                </a:cubicBezTo>
                <a:cubicBezTo>
                  <a:pt x="17237" y="12128"/>
                  <a:pt x="17107" y="12508"/>
                  <a:pt x="17107" y="12957"/>
                </a:cubicBezTo>
                <a:cubicBezTo>
                  <a:pt x="17107" y="13409"/>
                  <a:pt x="17237" y="13792"/>
                  <a:pt x="17498" y="14100"/>
                </a:cubicBezTo>
                <a:cubicBezTo>
                  <a:pt x="17758" y="14414"/>
                  <a:pt x="18077" y="14572"/>
                  <a:pt x="18451" y="14572"/>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13" name="TextBox 13"/>
          <p:cNvSpPr txBox="1">
            <a:spLocks noChangeArrowheads="1"/>
          </p:cNvSpPr>
          <p:nvPr/>
        </p:nvSpPr>
        <p:spPr bwMode="auto">
          <a:xfrm>
            <a:off x="3218815" y="5593715"/>
            <a:ext cx="29756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数据获取</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4" name="TextBox 13"/>
          <p:cNvSpPr txBox="1">
            <a:spLocks noChangeArrowheads="1"/>
          </p:cNvSpPr>
          <p:nvPr/>
        </p:nvSpPr>
        <p:spPr bwMode="auto">
          <a:xfrm>
            <a:off x="3225800" y="6069330"/>
            <a:ext cx="296862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根据业务需要从不同来源收集数据</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5" name="TextBox 13"/>
          <p:cNvSpPr txBox="1">
            <a:spLocks noChangeArrowheads="1"/>
          </p:cNvSpPr>
          <p:nvPr/>
        </p:nvSpPr>
        <p:spPr bwMode="auto">
          <a:xfrm>
            <a:off x="6817995" y="5593715"/>
            <a:ext cx="29756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数据清理</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6" name="TextBox 13"/>
          <p:cNvSpPr txBox="1">
            <a:spLocks noChangeArrowheads="1"/>
          </p:cNvSpPr>
          <p:nvPr/>
        </p:nvSpPr>
        <p:spPr bwMode="auto">
          <a:xfrm>
            <a:off x="6824980" y="6069330"/>
            <a:ext cx="296862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处理成机器学习需要的标准化格式</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7" name="TextBox 13"/>
          <p:cNvSpPr txBox="1">
            <a:spLocks noChangeArrowheads="1"/>
          </p:cNvSpPr>
          <p:nvPr/>
        </p:nvSpPr>
        <p:spPr bwMode="auto">
          <a:xfrm>
            <a:off x="10417810" y="5593715"/>
            <a:ext cx="29749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数据探索</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8" name="TextBox 13"/>
          <p:cNvSpPr txBox="1">
            <a:spLocks noChangeArrowheads="1"/>
          </p:cNvSpPr>
          <p:nvPr/>
        </p:nvSpPr>
        <p:spPr bwMode="auto">
          <a:xfrm>
            <a:off x="10424160" y="6069330"/>
            <a:ext cx="296862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使用统计学方法找到数据的模式和趋势</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19" name="TextBox 13"/>
          <p:cNvSpPr txBox="1">
            <a:spLocks noChangeArrowheads="1"/>
          </p:cNvSpPr>
          <p:nvPr/>
        </p:nvSpPr>
        <p:spPr bwMode="auto">
          <a:xfrm>
            <a:off x="13876655" y="5593715"/>
            <a:ext cx="2975610"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数据模型</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0" name="TextBox 13"/>
          <p:cNvSpPr txBox="1">
            <a:spLocks noChangeArrowheads="1"/>
          </p:cNvSpPr>
          <p:nvPr/>
        </p:nvSpPr>
        <p:spPr bwMode="auto">
          <a:xfrm>
            <a:off x="13883640" y="6069330"/>
            <a:ext cx="296862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构建模型进行预测</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1" name="Shape 539"/>
          <p:cNvSpPr/>
          <p:nvPr/>
        </p:nvSpPr>
        <p:spPr bwMode="auto">
          <a:xfrm>
            <a:off x="16593185" y="3006725"/>
            <a:ext cx="3850640" cy="2121535"/>
          </a:xfrm>
          <a:custGeom>
            <a:avLst/>
            <a:gdLst>
              <a:gd name="T0" fmla="*/ 643408 w 21600"/>
              <a:gd name="T1" fmla="*/ 0 h 21600"/>
              <a:gd name="T2" fmla="*/ 42671939 w 21600"/>
              <a:gd name="T3" fmla="*/ 37849602 h 21600"/>
              <a:gd name="T4" fmla="*/ 0 w 21600"/>
              <a:gd name="T5" fmla="*/ 75232440 h 21600"/>
              <a:gd name="T6" fmla="*/ 253882613 w 21600"/>
              <a:gd name="T7" fmla="*/ 75232440 h 21600"/>
              <a:gd name="T8" fmla="*/ 295705800 w 21600"/>
              <a:gd name="T9" fmla="*/ 38183932 h 21600"/>
              <a:gd name="T10" fmla="*/ 255607495 w 21600"/>
              <a:gd name="T11" fmla="*/ 62676 h 21600"/>
              <a:gd name="T12" fmla="*/ 643408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22" name="Shape 542"/>
          <p:cNvSpPr/>
          <p:nvPr/>
        </p:nvSpPr>
        <p:spPr bwMode="auto">
          <a:xfrm>
            <a:off x="18063845" y="3672840"/>
            <a:ext cx="858520" cy="781685"/>
          </a:xfrm>
          <a:custGeom>
            <a:avLst/>
            <a:gdLst>
              <a:gd name="T0" fmla="*/ 14524140 w 21600"/>
              <a:gd name="T1" fmla="*/ 6783768 h 21600"/>
              <a:gd name="T2" fmla="*/ 14703854 w 21600"/>
              <a:gd name="T3" fmla="*/ 9703805 h 21600"/>
              <a:gd name="T4" fmla="*/ 14097320 w 21600"/>
              <a:gd name="T5" fmla="*/ 10222500 h 21600"/>
              <a:gd name="T6" fmla="*/ 10594932 w 21600"/>
              <a:gd name="T7" fmla="*/ 10073895 h 21600"/>
              <a:gd name="T8" fmla="*/ 10426124 w 21600"/>
              <a:gd name="T9" fmla="*/ 7153858 h 21600"/>
              <a:gd name="T10" fmla="*/ 11026528 w 21600"/>
              <a:gd name="T11" fmla="*/ 6635162 h 21600"/>
              <a:gd name="T12" fmla="*/ 12109586 w 21600"/>
              <a:gd name="T13" fmla="*/ 5617176 h 21600"/>
              <a:gd name="T14" fmla="*/ 7810070 w 21600"/>
              <a:gd name="T15" fmla="*/ 5490803 h 21600"/>
              <a:gd name="T16" fmla="*/ 8886293 w 21600"/>
              <a:gd name="T17" fmla="*/ 6635162 h 21600"/>
              <a:gd name="T18" fmla="*/ 9492827 w 21600"/>
              <a:gd name="T19" fmla="*/ 7153858 h 21600"/>
              <a:gd name="T20" fmla="*/ 9313113 w 21600"/>
              <a:gd name="T21" fmla="*/ 10073895 h 21600"/>
              <a:gd name="T22" fmla="*/ 5815501 w 21600"/>
              <a:gd name="T23" fmla="*/ 10222500 h 21600"/>
              <a:gd name="T24" fmla="*/ 5208966 w 21600"/>
              <a:gd name="T25" fmla="*/ 9703805 h 21600"/>
              <a:gd name="T26" fmla="*/ 5387323 w 21600"/>
              <a:gd name="T27" fmla="*/ 6783768 h 21600"/>
              <a:gd name="T28" fmla="*/ 6891749 w 21600"/>
              <a:gd name="T29" fmla="*/ 6635162 h 21600"/>
              <a:gd name="T30" fmla="*/ 2761067 w 21600"/>
              <a:gd name="T31" fmla="*/ 5490803 h 21600"/>
              <a:gd name="T32" fmla="*/ 2601078 w 21600"/>
              <a:gd name="T33" fmla="*/ 6635162 h 21600"/>
              <a:gd name="T34" fmla="*/ 4121159 w 21600"/>
              <a:gd name="T35" fmla="*/ 6783768 h 21600"/>
              <a:gd name="T36" fmla="*/ 4299516 w 21600"/>
              <a:gd name="T37" fmla="*/ 9703805 h 21600"/>
              <a:gd name="T38" fmla="*/ 3677327 w 21600"/>
              <a:gd name="T39" fmla="*/ 10222500 h 21600"/>
              <a:gd name="T40" fmla="*/ 178357 w 21600"/>
              <a:gd name="T41" fmla="*/ 10073895 h 21600"/>
              <a:gd name="T42" fmla="*/ 0 w 21600"/>
              <a:gd name="T43" fmla="*/ 7153858 h 21600"/>
              <a:gd name="T44" fmla="*/ 621511 w 21600"/>
              <a:gd name="T45" fmla="*/ 6635162 h 21600"/>
              <a:gd name="T46" fmla="*/ 1682783 w 21600"/>
              <a:gd name="T47" fmla="*/ 5617176 h 21600"/>
              <a:gd name="T48" fmla="*/ 2759685 w 21600"/>
              <a:gd name="T49" fmla="*/ 4731697 h 21600"/>
              <a:gd name="T50" fmla="*/ 6890393 w 21600"/>
              <a:gd name="T51" fmla="*/ 3573611 h 21600"/>
              <a:gd name="T52" fmla="*/ 5385966 w 21600"/>
              <a:gd name="T53" fmla="*/ 3430226 h 21600"/>
              <a:gd name="T54" fmla="*/ 5207609 w 21600"/>
              <a:gd name="T55" fmla="*/ 504490 h 21600"/>
              <a:gd name="T56" fmla="*/ 5814144 w 21600"/>
              <a:gd name="T57" fmla="*/ 0 h 21600"/>
              <a:gd name="T58" fmla="*/ 9311757 w 21600"/>
              <a:gd name="T59" fmla="*/ 148606 h 21600"/>
              <a:gd name="T60" fmla="*/ 9491471 w 21600"/>
              <a:gd name="T61" fmla="*/ 3068643 h 21600"/>
              <a:gd name="T62" fmla="*/ 8884936 w 21600"/>
              <a:gd name="T63" fmla="*/ 3573611 h 21600"/>
              <a:gd name="T64" fmla="*/ 7808687 w 21600"/>
              <a:gd name="T65" fmla="*/ 4731697 h 21600"/>
              <a:gd name="T66" fmla="*/ 12697727 w 21600"/>
              <a:gd name="T67" fmla="*/ 4987727 h 21600"/>
              <a:gd name="T68" fmla="*/ 13017679 w 21600"/>
              <a:gd name="T69" fmla="*/ 6635162 h 216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1600" h="21600" extrusionOk="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1"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9050" tIns="19050" rIns="19050" bIns="19050" anchor="ctr"/>
          <a:lstStyle/>
          <a:p>
            <a:endParaRPr lang="zh-CN" altLang="en-US"/>
          </a:p>
        </p:txBody>
      </p:sp>
      <p:sp>
        <p:nvSpPr>
          <p:cNvPr id="23" name="TextBox 13"/>
          <p:cNvSpPr txBox="1">
            <a:spLocks noChangeArrowheads="1"/>
          </p:cNvSpPr>
          <p:nvPr/>
        </p:nvSpPr>
        <p:spPr bwMode="auto">
          <a:xfrm>
            <a:off x="16835755" y="5593715"/>
            <a:ext cx="29749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rPr>
              <a:t>结果应用</a:t>
            </a:r>
            <a:endParaRPr lang="zh-CN" altLang="en-US"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4" name="TextBox 13"/>
          <p:cNvSpPr txBox="1">
            <a:spLocks noChangeArrowheads="1"/>
          </p:cNvSpPr>
          <p:nvPr/>
        </p:nvSpPr>
        <p:spPr bwMode="auto">
          <a:xfrm>
            <a:off x="16842105" y="6069330"/>
            <a:ext cx="2968625" cy="30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zh-CN" altLang="en-US" sz="2000">
                <a:solidFill>
                  <a:srgbClr val="445469"/>
                </a:solidFill>
                <a:latin typeface="Arial" panose="020B0604020202090204" pitchFamily="34" charset="0"/>
                <a:ea typeface="微软雅黑" panose="020B0503020204020204" charset="-122"/>
                <a:sym typeface="Arial" panose="020B0604020202090204" pitchFamily="34" charset="0"/>
              </a:rPr>
              <a:t>解释说明</a:t>
            </a:r>
            <a:endParaRPr lang="zh-CN" altLang="en-US"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5" name="矩形 8"/>
          <p:cNvSpPr>
            <a:spLocks noChangeArrowheads="1"/>
          </p:cNvSpPr>
          <p:nvPr/>
        </p:nvSpPr>
        <p:spPr bwMode="auto">
          <a:xfrm>
            <a:off x="3171825" y="7000240"/>
            <a:ext cx="3076575" cy="4862830"/>
          </a:xfrm>
          <a:prstGeom prst="rect">
            <a:avLst/>
          </a:prstGeom>
          <a:extLs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nchor="ctr"/>
          <a:p>
            <a:pPr algn="ctr" eaLnBrk="1" hangingPunct="1"/>
            <a:endParaRPr lang="zh-CN" altLang="en-US">
              <a:solidFill>
                <a:srgbClr val="FFFFFF"/>
              </a:solidFill>
            </a:endParaRPr>
          </a:p>
        </p:txBody>
      </p:sp>
      <p:sp>
        <p:nvSpPr>
          <p:cNvPr id="27" name="矩形 9"/>
          <p:cNvSpPr>
            <a:spLocks noChangeArrowheads="1"/>
          </p:cNvSpPr>
          <p:nvPr/>
        </p:nvSpPr>
        <p:spPr bwMode="auto">
          <a:xfrm>
            <a:off x="6769100" y="7000240"/>
            <a:ext cx="3080385" cy="4862830"/>
          </a:xfrm>
          <a:prstGeom prst="rect">
            <a:avLst/>
          </a:prstGeom>
          <a:extLs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nchor="ctr"/>
          <a:p>
            <a:pPr algn="ctr" eaLnBrk="1" hangingPunct="1"/>
            <a:endParaRPr lang="zh-CN" altLang="en-US">
              <a:solidFill>
                <a:srgbClr val="FFFFFF"/>
              </a:solidFill>
            </a:endParaRPr>
          </a:p>
        </p:txBody>
      </p:sp>
      <p:sp>
        <p:nvSpPr>
          <p:cNvPr id="28" name="矩形 10"/>
          <p:cNvSpPr>
            <a:spLocks noChangeArrowheads="1"/>
          </p:cNvSpPr>
          <p:nvPr/>
        </p:nvSpPr>
        <p:spPr bwMode="auto">
          <a:xfrm>
            <a:off x="10330815" y="7000240"/>
            <a:ext cx="3080385" cy="4862830"/>
          </a:xfrm>
          <a:prstGeom prst="rect">
            <a:avLst/>
          </a:prstGeom>
          <a:extLs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nchor="ctr"/>
          <a:p>
            <a:pPr algn="ctr" eaLnBrk="1" hangingPunct="1"/>
            <a:endParaRPr lang="zh-CN" altLang="en-US">
              <a:solidFill>
                <a:srgbClr val="FFFFFF"/>
              </a:solidFill>
            </a:endParaRPr>
          </a:p>
        </p:txBody>
      </p:sp>
      <p:sp>
        <p:nvSpPr>
          <p:cNvPr id="29" name="矩形 11"/>
          <p:cNvSpPr>
            <a:spLocks noChangeArrowheads="1"/>
          </p:cNvSpPr>
          <p:nvPr/>
        </p:nvSpPr>
        <p:spPr bwMode="auto">
          <a:xfrm>
            <a:off x="13938885" y="7000240"/>
            <a:ext cx="3076575" cy="4862830"/>
          </a:xfrm>
          <a:prstGeom prst="rect">
            <a:avLst/>
          </a:prstGeom>
          <a:extLst>
            <a:ext uri="{909E8E84-426E-40DD-AFC4-6F175D3DCCD1}">
              <a14:hiddenFill xmlns:a14="http://schemas.microsoft.com/office/drawing/2010/main">
                <a:solidFill>
                  <a:srgbClr val="FFFFFF"/>
                </a:solidFill>
              </a14:hiddenFill>
            </a:ext>
          </a:extLst>
        </p:spPr>
        <p:style>
          <a:lnRef idx="3">
            <a:schemeClr val="lt1"/>
          </a:lnRef>
          <a:fillRef idx="1">
            <a:schemeClr val="accent6"/>
          </a:fillRef>
          <a:effectRef idx="1">
            <a:schemeClr val="accent6"/>
          </a:effectRef>
          <a:fontRef idx="minor">
            <a:schemeClr val="lt1"/>
          </a:fontRef>
        </p:style>
        <p:txBody>
          <a:bodyPr anchor="ctr"/>
          <a:p>
            <a:pPr algn="ctr" eaLnBrk="1" hangingPunct="1"/>
            <a:endParaRPr lang="zh-CN" altLang="en-US">
              <a:solidFill>
                <a:srgbClr val="FFFFFF"/>
              </a:solidFill>
            </a:endParaRPr>
          </a:p>
        </p:txBody>
      </p:sp>
      <p:sp>
        <p:nvSpPr>
          <p:cNvPr id="40" name="矩形 11"/>
          <p:cNvSpPr>
            <a:spLocks noChangeArrowheads="1"/>
          </p:cNvSpPr>
          <p:nvPr/>
        </p:nvSpPr>
        <p:spPr bwMode="auto">
          <a:xfrm>
            <a:off x="17524730" y="7000240"/>
            <a:ext cx="3076575" cy="4862830"/>
          </a:xfrm>
          <a:prstGeom prst="rect">
            <a:avLst/>
          </a:prstGeom>
          <a:extLst>
            <a:ext uri="{909E8E84-426E-40DD-AFC4-6F175D3DCCD1}">
              <a14:hiddenFill xmlns:a14="http://schemas.microsoft.com/office/drawing/2010/main">
                <a:solidFill>
                  <a:srgbClr val="FFFFFF"/>
                </a:solidFill>
              </a14:hiddenFill>
            </a:ext>
          </a:extLst>
        </p:spPr>
        <p:style>
          <a:lnRef idx="3">
            <a:schemeClr val="lt1"/>
          </a:lnRef>
          <a:fillRef idx="1">
            <a:schemeClr val="accent6"/>
          </a:fillRef>
          <a:effectRef idx="1">
            <a:schemeClr val="accent6"/>
          </a:effectRef>
          <a:fontRef idx="minor">
            <a:schemeClr val="lt1"/>
          </a:fontRef>
        </p:style>
        <p:txBody>
          <a:bodyPr anchor="ctr"/>
          <a:p>
            <a:pPr algn="ctr" eaLnBrk="1" hangingPunct="1"/>
            <a:endParaRPr lang="zh-CN" altLang="en-US">
              <a:solidFill>
                <a:srgbClr val="FFFFFF"/>
              </a:solidFill>
            </a:endParaRPr>
          </a:p>
        </p:txBody>
      </p:sp>
      <p:sp>
        <p:nvSpPr>
          <p:cNvPr id="42" name="矩形 1"/>
          <p:cNvSpPr>
            <a:spLocks noChangeArrowheads="1"/>
          </p:cNvSpPr>
          <p:nvPr/>
        </p:nvSpPr>
        <p:spPr bwMode="auto">
          <a:xfrm>
            <a:off x="17469485" y="7451090"/>
            <a:ext cx="3187065" cy="39693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wrap="square">
            <a:spAutoFit/>
          </a:bodyPr>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结果输出</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工程开发</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上线发布</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en-US" altLang="zh-CN" sz="2800">
                <a:solidFill>
                  <a:schemeClr val="bg1"/>
                </a:solidFill>
                <a:latin typeface="微软雅黑" panose="020B0503020204020204" charset="-122"/>
                <a:ea typeface="微软雅黑" panose="020B0503020204020204" charset="-122"/>
              </a:rPr>
              <a:t>A/B</a:t>
            </a:r>
            <a:r>
              <a:rPr lang="zh-CN" altLang="en-US" sz="2800">
                <a:solidFill>
                  <a:schemeClr val="bg1"/>
                </a:solidFill>
                <a:latin typeface="微软雅黑" panose="020B0503020204020204" charset="-122"/>
                <a:ea typeface="微软雅黑" panose="020B0503020204020204" charset="-122"/>
              </a:rPr>
              <a:t>测试</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运营跟踪</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更新迭代</a:t>
            </a:r>
            <a:endParaRPr lang="zh-CN" altLang="en-US" sz="2800">
              <a:solidFill>
                <a:schemeClr val="bg1"/>
              </a:solidFill>
              <a:latin typeface="微软雅黑" panose="020B0503020204020204" charset="-122"/>
              <a:ea typeface="微软雅黑" panose="020B0503020204020204" charset="-122"/>
            </a:endParaRPr>
          </a:p>
        </p:txBody>
      </p:sp>
      <p:sp>
        <p:nvSpPr>
          <p:cNvPr id="43" name="矩形 1"/>
          <p:cNvSpPr>
            <a:spLocks noChangeArrowheads="1"/>
          </p:cNvSpPr>
          <p:nvPr/>
        </p:nvSpPr>
        <p:spPr bwMode="auto">
          <a:xfrm>
            <a:off x="13876655" y="7451090"/>
            <a:ext cx="3187065" cy="39693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wrap="square">
            <a:spAutoFit/>
          </a:bodyPr>
          <a:p>
            <a:pPr eaLnBrk="1" hangingPunct="1">
              <a:lnSpc>
                <a:spcPct val="150000"/>
              </a:lnSpc>
            </a:pPr>
            <a:r>
              <a:rPr lang="zh-CN" altLang="en-US" sz="2800">
                <a:solidFill>
                  <a:schemeClr val="bg1"/>
                </a:solidFill>
                <a:latin typeface="微软雅黑" panose="020B0503020204020204" charset="-122"/>
                <a:ea typeface="微软雅黑" panose="020B0503020204020204" charset="-122"/>
                <a:sym typeface="+mn-ea"/>
              </a:rPr>
              <a:t>评估指标</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特征工程</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en-US" altLang="zh-CN" sz="2800">
                <a:solidFill>
                  <a:schemeClr val="bg1"/>
                </a:solidFill>
                <a:latin typeface="微软雅黑" panose="020B0503020204020204" charset="-122"/>
                <a:ea typeface="微软雅黑" panose="020B0503020204020204" charset="-122"/>
              </a:rPr>
              <a:t>Pipeline</a:t>
            </a:r>
            <a:r>
              <a:rPr lang="zh-CN" altLang="en-US" sz="2800">
                <a:solidFill>
                  <a:schemeClr val="bg1"/>
                </a:solidFill>
                <a:latin typeface="微软雅黑" panose="020B0503020204020204" charset="-122"/>
                <a:ea typeface="微软雅黑" panose="020B0503020204020204" charset="-122"/>
              </a:rPr>
              <a:t>构建</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模型构建</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训练调参</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模型融合</a:t>
            </a:r>
            <a:endParaRPr lang="zh-CN" altLang="en-US" sz="2800">
              <a:solidFill>
                <a:schemeClr val="bg1"/>
              </a:solidFill>
              <a:latin typeface="微软雅黑" panose="020B0503020204020204" charset="-122"/>
              <a:ea typeface="微软雅黑" panose="020B0503020204020204" charset="-122"/>
            </a:endParaRPr>
          </a:p>
        </p:txBody>
      </p:sp>
      <p:sp>
        <p:nvSpPr>
          <p:cNvPr id="44" name="矩形 1"/>
          <p:cNvSpPr>
            <a:spLocks noChangeArrowheads="1"/>
          </p:cNvSpPr>
          <p:nvPr/>
        </p:nvSpPr>
        <p:spPr bwMode="auto">
          <a:xfrm>
            <a:off x="10277475" y="7451090"/>
            <a:ext cx="3187065" cy="39693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wrap="square">
            <a:spAutoFit/>
          </a:bodyPr>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数据规模</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数据类型</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数据特征</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基本统计</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数据分布</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特征关系</a:t>
            </a:r>
            <a:endParaRPr lang="zh-CN" altLang="en-US" sz="2800">
              <a:solidFill>
                <a:schemeClr val="bg1"/>
              </a:solidFill>
              <a:latin typeface="微软雅黑" panose="020B0503020204020204" charset="-122"/>
              <a:ea typeface="微软雅黑" panose="020B0503020204020204" charset="-122"/>
            </a:endParaRPr>
          </a:p>
        </p:txBody>
      </p:sp>
      <p:sp>
        <p:nvSpPr>
          <p:cNvPr id="45" name="矩形 1"/>
          <p:cNvSpPr>
            <a:spLocks noChangeArrowheads="1"/>
          </p:cNvSpPr>
          <p:nvPr/>
        </p:nvSpPr>
        <p:spPr bwMode="auto">
          <a:xfrm>
            <a:off x="6734810" y="7451090"/>
            <a:ext cx="3187065" cy="39693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wrap="square">
            <a:spAutoFit/>
          </a:bodyPr>
          <a:p>
            <a:pPr eaLnBrk="1" hangingPunct="1">
              <a:lnSpc>
                <a:spcPct val="150000"/>
              </a:lnSpc>
            </a:pPr>
            <a:r>
              <a:rPr lang="en-US" sz="2800">
                <a:solidFill>
                  <a:schemeClr val="bg1"/>
                </a:solidFill>
                <a:latin typeface="微软雅黑" panose="020B0503020204020204" charset="-122"/>
                <a:ea typeface="微软雅黑" panose="020B0503020204020204" charset="-122"/>
              </a:rPr>
              <a:t>Schema</a:t>
            </a:r>
            <a:endParaRPr 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缺失值</a:t>
            </a:r>
            <a:r>
              <a:rPr lang="en-US" altLang="zh-CN" sz="2800">
                <a:solidFill>
                  <a:schemeClr val="bg1"/>
                </a:solidFill>
                <a:latin typeface="微软雅黑" panose="020B0503020204020204" charset="-122"/>
                <a:ea typeface="微软雅黑" panose="020B0503020204020204" charset="-122"/>
              </a:rPr>
              <a:t>/</a:t>
            </a:r>
            <a:r>
              <a:rPr lang="zh-CN" altLang="en-US" sz="2800">
                <a:solidFill>
                  <a:schemeClr val="bg1"/>
                </a:solidFill>
                <a:latin typeface="微软雅黑" panose="020B0503020204020204" charset="-122"/>
                <a:ea typeface="微软雅黑" panose="020B0503020204020204" charset="-122"/>
              </a:rPr>
              <a:t>异常值</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清洗</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过滤</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转换</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编码</a:t>
            </a:r>
            <a:endParaRPr lang="zh-CN" altLang="en-US" sz="2800">
              <a:solidFill>
                <a:schemeClr val="bg1"/>
              </a:solidFill>
              <a:latin typeface="微软雅黑" panose="020B0503020204020204" charset="-122"/>
              <a:ea typeface="微软雅黑" panose="020B0503020204020204" charset="-122"/>
            </a:endParaRPr>
          </a:p>
        </p:txBody>
      </p:sp>
      <p:sp>
        <p:nvSpPr>
          <p:cNvPr id="46" name="矩形 1"/>
          <p:cNvSpPr>
            <a:spLocks noChangeArrowheads="1"/>
          </p:cNvSpPr>
          <p:nvPr/>
        </p:nvSpPr>
        <p:spPr bwMode="auto">
          <a:xfrm>
            <a:off x="3116580" y="7451090"/>
            <a:ext cx="3187065" cy="39693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wrap="square">
            <a:spAutoFit/>
          </a:bodyPr>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数据库</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爬虫</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文件</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en-US" altLang="zh-CN" sz="2800">
                <a:solidFill>
                  <a:schemeClr val="bg1"/>
                </a:solidFill>
                <a:latin typeface="微软雅黑" panose="020B0503020204020204" charset="-122"/>
                <a:ea typeface="微软雅黑" panose="020B0503020204020204" charset="-122"/>
              </a:rPr>
              <a:t>Spark/Flink</a:t>
            </a:r>
            <a:endParaRPr lang="en-US" altLang="zh-CN"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增强扩充</a:t>
            </a:r>
            <a:endParaRPr lang="zh-CN" altLang="en-US" sz="2800">
              <a:solidFill>
                <a:schemeClr val="bg1"/>
              </a:solidFill>
              <a:latin typeface="微软雅黑" panose="020B0503020204020204" charset="-122"/>
              <a:ea typeface="微软雅黑" panose="020B0503020204020204" charset="-122"/>
            </a:endParaRPr>
          </a:p>
          <a:p>
            <a:pPr eaLnBrk="1" hangingPunct="1">
              <a:lnSpc>
                <a:spcPct val="150000"/>
              </a:lnSpc>
            </a:pPr>
            <a:r>
              <a:rPr lang="zh-CN" altLang="en-US" sz="2800">
                <a:solidFill>
                  <a:schemeClr val="bg1"/>
                </a:solidFill>
                <a:latin typeface="微软雅黑" panose="020B0503020204020204" charset="-122"/>
                <a:ea typeface="微软雅黑" panose="020B0503020204020204" charset="-122"/>
              </a:rPr>
              <a:t>采样</a:t>
            </a:r>
            <a:endParaRPr lang="zh-CN" altLang="en-US" sz="280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工具平台</a:t>
            </a:r>
            <a:endParaRPr lang="zh-CN" altLang="en-US"/>
          </a:p>
        </p:txBody>
      </p:sp>
      <p:pic>
        <p:nvPicPr>
          <p:cNvPr id="2" name="Picture 1"/>
          <p:cNvPicPr>
            <a:picLocks noChangeAspect="1"/>
          </p:cNvPicPr>
          <p:nvPr/>
        </p:nvPicPr>
        <p:blipFill>
          <a:blip r:embed="rId1"/>
          <a:stretch>
            <a:fillRect/>
          </a:stretch>
        </p:blipFill>
        <p:spPr>
          <a:xfrm>
            <a:off x="8727440" y="1969770"/>
            <a:ext cx="2971800" cy="1543050"/>
          </a:xfrm>
          <a:prstGeom prst="rect">
            <a:avLst/>
          </a:prstGeom>
        </p:spPr>
      </p:pic>
      <p:pic>
        <p:nvPicPr>
          <p:cNvPr id="4" name="Picture 3"/>
          <p:cNvPicPr>
            <a:picLocks noChangeAspect="1"/>
          </p:cNvPicPr>
          <p:nvPr/>
        </p:nvPicPr>
        <p:blipFill>
          <a:blip r:embed="rId2"/>
          <a:stretch>
            <a:fillRect/>
          </a:stretch>
        </p:blipFill>
        <p:spPr>
          <a:xfrm>
            <a:off x="12118340" y="2112645"/>
            <a:ext cx="3086100" cy="1476375"/>
          </a:xfrm>
          <a:prstGeom prst="rect">
            <a:avLst/>
          </a:prstGeom>
        </p:spPr>
      </p:pic>
      <p:pic>
        <p:nvPicPr>
          <p:cNvPr id="54" name="Picture 53"/>
          <p:cNvPicPr>
            <a:picLocks noChangeAspect="1"/>
          </p:cNvPicPr>
          <p:nvPr/>
        </p:nvPicPr>
        <p:blipFill>
          <a:blip r:embed="rId3"/>
          <a:stretch>
            <a:fillRect/>
          </a:stretch>
        </p:blipFill>
        <p:spPr>
          <a:xfrm>
            <a:off x="1423670" y="2036445"/>
            <a:ext cx="3248025" cy="1409700"/>
          </a:xfrm>
          <a:prstGeom prst="rect">
            <a:avLst/>
          </a:prstGeom>
        </p:spPr>
      </p:pic>
      <p:pic>
        <p:nvPicPr>
          <p:cNvPr id="55" name="Picture 54"/>
          <p:cNvPicPr>
            <a:picLocks noChangeAspect="1"/>
          </p:cNvPicPr>
          <p:nvPr/>
        </p:nvPicPr>
        <p:blipFill>
          <a:blip r:embed="rId4"/>
          <a:stretch>
            <a:fillRect/>
          </a:stretch>
        </p:blipFill>
        <p:spPr>
          <a:xfrm>
            <a:off x="5201920" y="2036445"/>
            <a:ext cx="2981325" cy="1533525"/>
          </a:xfrm>
          <a:prstGeom prst="rect">
            <a:avLst/>
          </a:prstGeom>
        </p:spPr>
      </p:pic>
      <p:pic>
        <p:nvPicPr>
          <p:cNvPr id="5" name="Picture 4"/>
          <p:cNvPicPr>
            <a:picLocks noChangeAspect="1"/>
          </p:cNvPicPr>
          <p:nvPr/>
        </p:nvPicPr>
        <p:blipFill>
          <a:blip r:embed="rId5"/>
          <a:stretch>
            <a:fillRect/>
          </a:stretch>
        </p:blipFill>
        <p:spPr>
          <a:xfrm>
            <a:off x="1290320" y="3598545"/>
            <a:ext cx="3381375" cy="1352550"/>
          </a:xfrm>
          <a:prstGeom prst="rect">
            <a:avLst/>
          </a:prstGeom>
        </p:spPr>
      </p:pic>
      <p:pic>
        <p:nvPicPr>
          <p:cNvPr id="6" name="Picture 5"/>
          <p:cNvPicPr>
            <a:picLocks noChangeAspect="1"/>
          </p:cNvPicPr>
          <p:nvPr/>
        </p:nvPicPr>
        <p:blipFill>
          <a:blip r:embed="rId6"/>
          <a:stretch>
            <a:fillRect/>
          </a:stretch>
        </p:blipFill>
        <p:spPr>
          <a:xfrm>
            <a:off x="15411450" y="2093595"/>
            <a:ext cx="2914650" cy="1562100"/>
          </a:xfrm>
          <a:prstGeom prst="rect">
            <a:avLst/>
          </a:prstGeom>
        </p:spPr>
      </p:pic>
      <p:pic>
        <p:nvPicPr>
          <p:cNvPr id="7" name="Picture 6"/>
          <p:cNvPicPr>
            <a:picLocks noChangeAspect="1"/>
          </p:cNvPicPr>
          <p:nvPr/>
        </p:nvPicPr>
        <p:blipFill>
          <a:blip r:embed="rId7"/>
          <a:stretch>
            <a:fillRect/>
          </a:stretch>
        </p:blipFill>
        <p:spPr>
          <a:xfrm>
            <a:off x="4671695" y="3598545"/>
            <a:ext cx="2619375" cy="1743075"/>
          </a:xfrm>
          <a:prstGeom prst="rect">
            <a:avLst/>
          </a:prstGeom>
        </p:spPr>
      </p:pic>
      <p:pic>
        <p:nvPicPr>
          <p:cNvPr id="8" name="Picture 7"/>
          <p:cNvPicPr>
            <a:picLocks noChangeAspect="1"/>
          </p:cNvPicPr>
          <p:nvPr/>
        </p:nvPicPr>
        <p:blipFill>
          <a:blip r:embed="rId8"/>
          <a:stretch>
            <a:fillRect/>
          </a:stretch>
        </p:blipFill>
        <p:spPr>
          <a:xfrm>
            <a:off x="10406380" y="3831590"/>
            <a:ext cx="2876550" cy="1590675"/>
          </a:xfrm>
          <a:prstGeom prst="rect">
            <a:avLst/>
          </a:prstGeom>
        </p:spPr>
      </p:pic>
      <p:pic>
        <p:nvPicPr>
          <p:cNvPr id="9" name="Picture 8"/>
          <p:cNvPicPr>
            <a:picLocks noChangeAspect="1"/>
          </p:cNvPicPr>
          <p:nvPr/>
        </p:nvPicPr>
        <p:blipFill>
          <a:blip r:embed="rId9"/>
          <a:stretch>
            <a:fillRect/>
          </a:stretch>
        </p:blipFill>
        <p:spPr>
          <a:xfrm>
            <a:off x="7446645" y="3817620"/>
            <a:ext cx="2819400" cy="1619250"/>
          </a:xfrm>
          <a:prstGeom prst="rect">
            <a:avLst/>
          </a:prstGeom>
        </p:spPr>
      </p:pic>
      <p:pic>
        <p:nvPicPr>
          <p:cNvPr id="36" name="Picture 35"/>
          <p:cNvPicPr>
            <a:picLocks noChangeAspect="1"/>
          </p:cNvPicPr>
          <p:nvPr/>
        </p:nvPicPr>
        <p:blipFill>
          <a:blip r:embed="rId10"/>
          <a:stretch>
            <a:fillRect/>
          </a:stretch>
        </p:blipFill>
        <p:spPr>
          <a:xfrm>
            <a:off x="13282930" y="3798570"/>
            <a:ext cx="2257425" cy="2028825"/>
          </a:xfrm>
          <a:prstGeom prst="rect">
            <a:avLst/>
          </a:prstGeom>
        </p:spPr>
      </p:pic>
      <p:pic>
        <p:nvPicPr>
          <p:cNvPr id="43" name="Picture 42"/>
          <p:cNvPicPr>
            <a:picLocks noChangeAspect="1"/>
          </p:cNvPicPr>
          <p:nvPr/>
        </p:nvPicPr>
        <p:blipFill>
          <a:blip r:embed="rId11"/>
          <a:stretch>
            <a:fillRect/>
          </a:stretch>
        </p:blipFill>
        <p:spPr>
          <a:xfrm>
            <a:off x="15615920" y="3831590"/>
            <a:ext cx="2505075" cy="1819275"/>
          </a:xfrm>
          <a:prstGeom prst="rect">
            <a:avLst/>
          </a:prstGeom>
        </p:spPr>
      </p:pic>
      <p:pic>
        <p:nvPicPr>
          <p:cNvPr id="56" name="Picture 55"/>
          <p:cNvPicPr>
            <a:picLocks noChangeAspect="1"/>
          </p:cNvPicPr>
          <p:nvPr/>
        </p:nvPicPr>
        <p:blipFill>
          <a:blip r:embed="rId12"/>
          <a:stretch>
            <a:fillRect/>
          </a:stretch>
        </p:blipFill>
        <p:spPr>
          <a:xfrm>
            <a:off x="17741265" y="3944620"/>
            <a:ext cx="2952750" cy="1552575"/>
          </a:xfrm>
          <a:prstGeom prst="rect">
            <a:avLst/>
          </a:prstGeom>
        </p:spPr>
      </p:pic>
      <p:pic>
        <p:nvPicPr>
          <p:cNvPr id="57" name="Picture 56"/>
          <p:cNvPicPr>
            <a:picLocks noChangeAspect="1"/>
          </p:cNvPicPr>
          <p:nvPr/>
        </p:nvPicPr>
        <p:blipFill>
          <a:blip r:embed="rId13"/>
          <a:stretch>
            <a:fillRect/>
          </a:stretch>
        </p:blipFill>
        <p:spPr>
          <a:xfrm>
            <a:off x="17874615" y="2093595"/>
            <a:ext cx="2686050" cy="1704975"/>
          </a:xfrm>
          <a:prstGeom prst="rect">
            <a:avLst/>
          </a:prstGeom>
        </p:spPr>
      </p:pic>
      <p:pic>
        <p:nvPicPr>
          <p:cNvPr id="58" name="Picture 57"/>
          <p:cNvPicPr>
            <a:picLocks noChangeAspect="1"/>
          </p:cNvPicPr>
          <p:nvPr/>
        </p:nvPicPr>
        <p:blipFill>
          <a:blip r:embed="rId14"/>
          <a:stretch>
            <a:fillRect/>
          </a:stretch>
        </p:blipFill>
        <p:spPr>
          <a:xfrm>
            <a:off x="3966845" y="11247755"/>
            <a:ext cx="2314575" cy="1971675"/>
          </a:xfrm>
          <a:prstGeom prst="rect">
            <a:avLst/>
          </a:prstGeom>
        </p:spPr>
      </p:pic>
      <p:pic>
        <p:nvPicPr>
          <p:cNvPr id="59" name="Picture 58"/>
          <p:cNvPicPr>
            <a:picLocks noChangeAspect="1"/>
          </p:cNvPicPr>
          <p:nvPr/>
        </p:nvPicPr>
        <p:blipFill>
          <a:blip r:embed="rId15"/>
          <a:stretch>
            <a:fillRect/>
          </a:stretch>
        </p:blipFill>
        <p:spPr>
          <a:xfrm>
            <a:off x="1290320" y="11481435"/>
            <a:ext cx="2933700" cy="1562100"/>
          </a:xfrm>
          <a:prstGeom prst="rect">
            <a:avLst/>
          </a:prstGeom>
        </p:spPr>
      </p:pic>
      <p:pic>
        <p:nvPicPr>
          <p:cNvPr id="60" name="Picture 59"/>
          <p:cNvPicPr>
            <a:picLocks noChangeAspect="1"/>
          </p:cNvPicPr>
          <p:nvPr/>
        </p:nvPicPr>
        <p:blipFill>
          <a:blip r:embed="rId16"/>
          <a:stretch>
            <a:fillRect/>
          </a:stretch>
        </p:blipFill>
        <p:spPr>
          <a:xfrm>
            <a:off x="4138295" y="5282565"/>
            <a:ext cx="2143125" cy="2143125"/>
          </a:xfrm>
          <a:prstGeom prst="rect">
            <a:avLst/>
          </a:prstGeom>
        </p:spPr>
      </p:pic>
      <p:pic>
        <p:nvPicPr>
          <p:cNvPr id="61" name="Picture 60"/>
          <p:cNvPicPr>
            <a:picLocks noChangeAspect="1"/>
          </p:cNvPicPr>
          <p:nvPr/>
        </p:nvPicPr>
        <p:blipFill>
          <a:blip r:embed="rId17"/>
          <a:stretch>
            <a:fillRect/>
          </a:stretch>
        </p:blipFill>
        <p:spPr>
          <a:xfrm>
            <a:off x="6786245" y="5497195"/>
            <a:ext cx="2657475" cy="1714500"/>
          </a:xfrm>
          <a:prstGeom prst="rect">
            <a:avLst/>
          </a:prstGeom>
        </p:spPr>
      </p:pic>
      <p:pic>
        <p:nvPicPr>
          <p:cNvPr id="62" name="Picture 61"/>
          <p:cNvPicPr>
            <a:picLocks noChangeAspect="1"/>
          </p:cNvPicPr>
          <p:nvPr/>
        </p:nvPicPr>
        <p:blipFill>
          <a:blip r:embed="rId18"/>
          <a:stretch>
            <a:fillRect/>
          </a:stretch>
        </p:blipFill>
        <p:spPr>
          <a:xfrm>
            <a:off x="10434955" y="5687060"/>
            <a:ext cx="2847975" cy="1609725"/>
          </a:xfrm>
          <a:prstGeom prst="rect">
            <a:avLst/>
          </a:prstGeom>
        </p:spPr>
      </p:pic>
      <p:pic>
        <p:nvPicPr>
          <p:cNvPr id="63" name="Picture 62"/>
          <p:cNvPicPr>
            <a:picLocks noChangeAspect="1"/>
          </p:cNvPicPr>
          <p:nvPr/>
        </p:nvPicPr>
        <p:blipFill>
          <a:blip r:embed="rId19"/>
          <a:stretch>
            <a:fillRect/>
          </a:stretch>
        </p:blipFill>
        <p:spPr>
          <a:xfrm>
            <a:off x="13919200" y="6060440"/>
            <a:ext cx="3162300" cy="1447800"/>
          </a:xfrm>
          <a:prstGeom prst="rect">
            <a:avLst/>
          </a:prstGeom>
        </p:spPr>
      </p:pic>
      <p:pic>
        <p:nvPicPr>
          <p:cNvPr id="64" name="Picture 63"/>
          <p:cNvPicPr>
            <a:picLocks noChangeAspect="1"/>
          </p:cNvPicPr>
          <p:nvPr/>
        </p:nvPicPr>
        <p:blipFill>
          <a:blip r:embed="rId20"/>
          <a:stretch>
            <a:fillRect/>
          </a:stretch>
        </p:blipFill>
        <p:spPr>
          <a:xfrm>
            <a:off x="20341590" y="5687060"/>
            <a:ext cx="2257425" cy="2028825"/>
          </a:xfrm>
          <a:prstGeom prst="rect">
            <a:avLst/>
          </a:prstGeom>
        </p:spPr>
      </p:pic>
      <p:pic>
        <p:nvPicPr>
          <p:cNvPr id="65" name="Picture 64"/>
          <p:cNvPicPr>
            <a:picLocks noChangeAspect="1"/>
          </p:cNvPicPr>
          <p:nvPr/>
        </p:nvPicPr>
        <p:blipFill>
          <a:blip r:embed="rId21"/>
          <a:stretch>
            <a:fillRect/>
          </a:stretch>
        </p:blipFill>
        <p:spPr>
          <a:xfrm>
            <a:off x="17388840" y="5622290"/>
            <a:ext cx="2428875" cy="1885950"/>
          </a:xfrm>
          <a:prstGeom prst="rect">
            <a:avLst/>
          </a:prstGeom>
        </p:spPr>
      </p:pic>
      <p:pic>
        <p:nvPicPr>
          <p:cNvPr id="66" name="Picture 65"/>
          <p:cNvPicPr>
            <a:picLocks noChangeAspect="1"/>
          </p:cNvPicPr>
          <p:nvPr/>
        </p:nvPicPr>
        <p:blipFill>
          <a:blip r:embed="rId22"/>
          <a:stretch>
            <a:fillRect/>
          </a:stretch>
        </p:blipFill>
        <p:spPr>
          <a:xfrm>
            <a:off x="1423670" y="5158740"/>
            <a:ext cx="2019300" cy="2266950"/>
          </a:xfrm>
          <a:prstGeom prst="rect">
            <a:avLst/>
          </a:prstGeom>
        </p:spPr>
      </p:pic>
      <p:pic>
        <p:nvPicPr>
          <p:cNvPr id="67" name="Picture 66"/>
          <p:cNvPicPr>
            <a:picLocks noChangeAspect="1"/>
          </p:cNvPicPr>
          <p:nvPr/>
        </p:nvPicPr>
        <p:blipFill>
          <a:blip r:embed="rId23"/>
          <a:stretch>
            <a:fillRect/>
          </a:stretch>
        </p:blipFill>
        <p:spPr>
          <a:xfrm>
            <a:off x="20560665" y="3944620"/>
            <a:ext cx="2571750" cy="1771650"/>
          </a:xfrm>
          <a:prstGeom prst="rect">
            <a:avLst/>
          </a:prstGeom>
        </p:spPr>
      </p:pic>
      <p:pic>
        <p:nvPicPr>
          <p:cNvPr id="68" name="Picture 67"/>
          <p:cNvPicPr>
            <a:picLocks noChangeAspect="1"/>
          </p:cNvPicPr>
          <p:nvPr/>
        </p:nvPicPr>
        <p:blipFill>
          <a:blip r:embed="rId24"/>
          <a:stretch>
            <a:fillRect/>
          </a:stretch>
        </p:blipFill>
        <p:spPr>
          <a:xfrm>
            <a:off x="20231100" y="2112645"/>
            <a:ext cx="2686050" cy="1704975"/>
          </a:xfrm>
          <a:prstGeom prst="rect">
            <a:avLst/>
          </a:prstGeom>
        </p:spPr>
      </p:pic>
      <p:pic>
        <p:nvPicPr>
          <p:cNvPr id="69" name="Picture 68"/>
          <p:cNvPicPr>
            <a:picLocks noChangeAspect="1"/>
          </p:cNvPicPr>
          <p:nvPr/>
        </p:nvPicPr>
        <p:blipFill>
          <a:blip r:embed="rId25"/>
          <a:stretch>
            <a:fillRect/>
          </a:stretch>
        </p:blipFill>
        <p:spPr>
          <a:xfrm>
            <a:off x="1290320" y="7553960"/>
            <a:ext cx="2676525" cy="1714500"/>
          </a:xfrm>
          <a:prstGeom prst="rect">
            <a:avLst/>
          </a:prstGeom>
        </p:spPr>
      </p:pic>
      <p:pic>
        <p:nvPicPr>
          <p:cNvPr id="70" name="Picture 69"/>
          <p:cNvPicPr>
            <a:picLocks noChangeAspect="1"/>
          </p:cNvPicPr>
          <p:nvPr/>
        </p:nvPicPr>
        <p:blipFill>
          <a:blip r:embed="rId26"/>
          <a:stretch>
            <a:fillRect/>
          </a:stretch>
        </p:blipFill>
        <p:spPr>
          <a:xfrm>
            <a:off x="4085590" y="7553960"/>
            <a:ext cx="2657475" cy="1724025"/>
          </a:xfrm>
          <a:prstGeom prst="rect">
            <a:avLst/>
          </a:prstGeom>
        </p:spPr>
      </p:pic>
      <p:pic>
        <p:nvPicPr>
          <p:cNvPr id="71" name="Picture 70"/>
          <p:cNvPicPr>
            <a:picLocks noChangeAspect="1"/>
          </p:cNvPicPr>
          <p:nvPr/>
        </p:nvPicPr>
        <p:blipFill>
          <a:blip r:embed="rId27"/>
          <a:stretch>
            <a:fillRect/>
          </a:stretch>
        </p:blipFill>
        <p:spPr>
          <a:xfrm>
            <a:off x="7629525" y="7508240"/>
            <a:ext cx="2143125" cy="2143125"/>
          </a:xfrm>
          <a:prstGeom prst="rect">
            <a:avLst/>
          </a:prstGeom>
        </p:spPr>
      </p:pic>
      <p:pic>
        <p:nvPicPr>
          <p:cNvPr id="72" name="Picture 71"/>
          <p:cNvPicPr>
            <a:picLocks noChangeAspect="1"/>
          </p:cNvPicPr>
          <p:nvPr/>
        </p:nvPicPr>
        <p:blipFill>
          <a:blip r:embed="rId28"/>
          <a:stretch>
            <a:fillRect/>
          </a:stretch>
        </p:blipFill>
        <p:spPr>
          <a:xfrm>
            <a:off x="10139045" y="7720965"/>
            <a:ext cx="2952750" cy="1552575"/>
          </a:xfrm>
          <a:prstGeom prst="rect">
            <a:avLst/>
          </a:prstGeom>
        </p:spPr>
      </p:pic>
      <p:pic>
        <p:nvPicPr>
          <p:cNvPr id="73" name="Picture 72"/>
          <p:cNvPicPr>
            <a:picLocks noChangeAspect="1"/>
          </p:cNvPicPr>
          <p:nvPr/>
        </p:nvPicPr>
        <p:blipFill>
          <a:blip r:embed="rId29"/>
          <a:stretch>
            <a:fillRect/>
          </a:stretch>
        </p:blipFill>
        <p:spPr>
          <a:xfrm>
            <a:off x="13518515" y="7563485"/>
            <a:ext cx="2133600" cy="2133600"/>
          </a:xfrm>
          <a:prstGeom prst="rect">
            <a:avLst/>
          </a:prstGeom>
        </p:spPr>
      </p:pic>
      <p:pic>
        <p:nvPicPr>
          <p:cNvPr id="74" name="Picture 73"/>
          <p:cNvPicPr>
            <a:picLocks noChangeAspect="1"/>
          </p:cNvPicPr>
          <p:nvPr/>
        </p:nvPicPr>
        <p:blipFill>
          <a:blip r:embed="rId30"/>
          <a:stretch>
            <a:fillRect/>
          </a:stretch>
        </p:blipFill>
        <p:spPr>
          <a:xfrm>
            <a:off x="16087725" y="7816215"/>
            <a:ext cx="2857500" cy="1362075"/>
          </a:xfrm>
          <a:prstGeom prst="rect">
            <a:avLst/>
          </a:prstGeom>
        </p:spPr>
      </p:pic>
      <p:pic>
        <p:nvPicPr>
          <p:cNvPr id="75" name="Picture 74"/>
          <p:cNvPicPr>
            <a:picLocks noChangeAspect="1"/>
          </p:cNvPicPr>
          <p:nvPr/>
        </p:nvPicPr>
        <p:blipFill>
          <a:blip r:embed="rId31"/>
          <a:stretch>
            <a:fillRect/>
          </a:stretch>
        </p:blipFill>
        <p:spPr>
          <a:xfrm>
            <a:off x="1523365" y="9487535"/>
            <a:ext cx="2914650" cy="1571625"/>
          </a:xfrm>
          <a:prstGeom prst="rect">
            <a:avLst/>
          </a:prstGeom>
        </p:spPr>
      </p:pic>
      <p:pic>
        <p:nvPicPr>
          <p:cNvPr id="76" name="Picture 75"/>
          <p:cNvPicPr>
            <a:picLocks noChangeAspect="1"/>
          </p:cNvPicPr>
          <p:nvPr/>
        </p:nvPicPr>
        <p:blipFill>
          <a:blip r:embed="rId32"/>
          <a:stretch>
            <a:fillRect/>
          </a:stretch>
        </p:blipFill>
        <p:spPr>
          <a:xfrm>
            <a:off x="8378190" y="9811385"/>
            <a:ext cx="3190875" cy="1428750"/>
          </a:xfrm>
          <a:prstGeom prst="rect">
            <a:avLst/>
          </a:prstGeom>
        </p:spPr>
      </p:pic>
      <p:pic>
        <p:nvPicPr>
          <p:cNvPr id="77" name="Picture 76"/>
          <p:cNvPicPr>
            <a:picLocks noChangeAspect="1"/>
          </p:cNvPicPr>
          <p:nvPr/>
        </p:nvPicPr>
        <p:blipFill>
          <a:blip r:embed="rId33"/>
          <a:stretch>
            <a:fillRect/>
          </a:stretch>
        </p:blipFill>
        <p:spPr>
          <a:xfrm>
            <a:off x="4671695" y="9811385"/>
            <a:ext cx="3362325" cy="1362075"/>
          </a:xfrm>
          <a:prstGeom prst="rect">
            <a:avLst/>
          </a:prstGeom>
        </p:spPr>
      </p:pic>
      <p:pic>
        <p:nvPicPr>
          <p:cNvPr id="78" name="Picture 77"/>
          <p:cNvPicPr>
            <a:picLocks noChangeAspect="1"/>
          </p:cNvPicPr>
          <p:nvPr/>
        </p:nvPicPr>
        <p:blipFill>
          <a:blip r:embed="rId34"/>
          <a:stretch>
            <a:fillRect/>
          </a:stretch>
        </p:blipFill>
        <p:spPr>
          <a:xfrm>
            <a:off x="11965940" y="9904730"/>
            <a:ext cx="3390900" cy="1343025"/>
          </a:xfrm>
          <a:prstGeom prst="rect">
            <a:avLst/>
          </a:prstGeom>
        </p:spPr>
      </p:pic>
      <p:pic>
        <p:nvPicPr>
          <p:cNvPr id="79" name="Picture 78"/>
          <p:cNvPicPr>
            <a:picLocks noChangeAspect="1"/>
          </p:cNvPicPr>
          <p:nvPr/>
        </p:nvPicPr>
        <p:blipFill>
          <a:blip r:embed="rId35"/>
          <a:stretch>
            <a:fillRect/>
          </a:stretch>
        </p:blipFill>
        <p:spPr>
          <a:xfrm>
            <a:off x="15652115" y="9268460"/>
            <a:ext cx="1990725" cy="2305050"/>
          </a:xfrm>
          <a:prstGeom prst="rect">
            <a:avLst/>
          </a:prstGeom>
        </p:spPr>
      </p:pic>
      <p:pic>
        <p:nvPicPr>
          <p:cNvPr id="80" name="Picture 79"/>
          <p:cNvPicPr>
            <a:picLocks noChangeAspect="1"/>
          </p:cNvPicPr>
          <p:nvPr/>
        </p:nvPicPr>
        <p:blipFill>
          <a:blip r:embed="rId36"/>
          <a:stretch>
            <a:fillRect/>
          </a:stretch>
        </p:blipFill>
        <p:spPr>
          <a:xfrm>
            <a:off x="18120995" y="9811385"/>
            <a:ext cx="3105150" cy="1466850"/>
          </a:xfrm>
          <a:prstGeom prst="rect">
            <a:avLst/>
          </a:prstGeom>
        </p:spPr>
      </p:pic>
      <p:pic>
        <p:nvPicPr>
          <p:cNvPr id="81" name="Picture 80"/>
          <p:cNvPicPr>
            <a:picLocks noChangeAspect="1"/>
          </p:cNvPicPr>
          <p:nvPr/>
        </p:nvPicPr>
        <p:blipFill>
          <a:blip r:embed="rId37"/>
          <a:stretch>
            <a:fillRect/>
          </a:stretch>
        </p:blipFill>
        <p:spPr>
          <a:xfrm>
            <a:off x="20341590" y="11925300"/>
            <a:ext cx="3010535" cy="1294130"/>
          </a:xfrm>
          <a:prstGeom prst="rect">
            <a:avLst/>
          </a:prstGeom>
        </p:spPr>
      </p:pic>
      <p:pic>
        <p:nvPicPr>
          <p:cNvPr id="82" name="Picture 81"/>
          <p:cNvPicPr>
            <a:picLocks noChangeAspect="1"/>
          </p:cNvPicPr>
          <p:nvPr/>
        </p:nvPicPr>
        <p:blipFill>
          <a:blip r:embed="rId38"/>
          <a:stretch>
            <a:fillRect/>
          </a:stretch>
        </p:blipFill>
        <p:spPr>
          <a:xfrm>
            <a:off x="15204440" y="11278235"/>
            <a:ext cx="2143125" cy="2143125"/>
          </a:xfrm>
          <a:prstGeom prst="rect">
            <a:avLst/>
          </a:prstGeom>
        </p:spPr>
      </p:pic>
      <p:pic>
        <p:nvPicPr>
          <p:cNvPr id="83" name="Picture 82"/>
          <p:cNvPicPr>
            <a:picLocks noChangeAspect="1"/>
          </p:cNvPicPr>
          <p:nvPr/>
        </p:nvPicPr>
        <p:blipFill>
          <a:blip r:embed="rId39"/>
          <a:stretch>
            <a:fillRect/>
          </a:stretch>
        </p:blipFill>
        <p:spPr>
          <a:xfrm>
            <a:off x="20998815" y="9697085"/>
            <a:ext cx="2133600" cy="2133600"/>
          </a:xfrm>
          <a:prstGeom prst="rect">
            <a:avLst/>
          </a:prstGeom>
        </p:spPr>
      </p:pic>
      <p:pic>
        <p:nvPicPr>
          <p:cNvPr id="84" name="Picture 83"/>
          <p:cNvPicPr>
            <a:picLocks noChangeAspect="1"/>
          </p:cNvPicPr>
          <p:nvPr/>
        </p:nvPicPr>
        <p:blipFill>
          <a:blip r:embed="rId40"/>
          <a:stretch>
            <a:fillRect/>
          </a:stretch>
        </p:blipFill>
        <p:spPr>
          <a:xfrm>
            <a:off x="9443720" y="11282045"/>
            <a:ext cx="1685925" cy="1961515"/>
          </a:xfrm>
          <a:prstGeom prst="rect">
            <a:avLst/>
          </a:prstGeom>
        </p:spPr>
      </p:pic>
      <p:pic>
        <p:nvPicPr>
          <p:cNvPr id="85" name="Picture 84"/>
          <p:cNvPicPr>
            <a:picLocks noChangeAspect="1"/>
          </p:cNvPicPr>
          <p:nvPr/>
        </p:nvPicPr>
        <p:blipFill>
          <a:blip r:embed="rId41"/>
          <a:stretch>
            <a:fillRect/>
          </a:stretch>
        </p:blipFill>
        <p:spPr>
          <a:xfrm>
            <a:off x="11699240" y="11510010"/>
            <a:ext cx="3028950" cy="1504950"/>
          </a:xfrm>
          <a:prstGeom prst="rect">
            <a:avLst/>
          </a:prstGeom>
        </p:spPr>
      </p:pic>
      <p:pic>
        <p:nvPicPr>
          <p:cNvPr id="86" name="Picture 85"/>
          <p:cNvPicPr>
            <a:picLocks noChangeAspect="1"/>
          </p:cNvPicPr>
          <p:nvPr/>
        </p:nvPicPr>
        <p:blipFill>
          <a:blip r:embed="rId42"/>
          <a:stretch>
            <a:fillRect/>
          </a:stretch>
        </p:blipFill>
        <p:spPr>
          <a:xfrm>
            <a:off x="17388840" y="11173460"/>
            <a:ext cx="2152650" cy="2124075"/>
          </a:xfrm>
          <a:prstGeom prst="rect">
            <a:avLst/>
          </a:prstGeom>
        </p:spPr>
      </p:pic>
      <p:pic>
        <p:nvPicPr>
          <p:cNvPr id="88" name="Picture 87"/>
          <p:cNvPicPr>
            <a:picLocks noChangeAspect="1"/>
          </p:cNvPicPr>
          <p:nvPr/>
        </p:nvPicPr>
        <p:blipFill>
          <a:blip r:embed="rId43"/>
          <a:stretch>
            <a:fillRect/>
          </a:stretch>
        </p:blipFill>
        <p:spPr>
          <a:xfrm>
            <a:off x="6743065" y="11059160"/>
            <a:ext cx="2124075" cy="2152650"/>
          </a:xfrm>
          <a:prstGeom prst="rect">
            <a:avLst/>
          </a:prstGeom>
        </p:spPr>
      </p:pic>
      <p:pic>
        <p:nvPicPr>
          <p:cNvPr id="89" name="Picture 88"/>
          <p:cNvPicPr>
            <a:picLocks noChangeAspect="1"/>
          </p:cNvPicPr>
          <p:nvPr/>
        </p:nvPicPr>
        <p:blipFill>
          <a:blip r:embed="rId44"/>
          <a:stretch>
            <a:fillRect/>
          </a:stretch>
        </p:blipFill>
        <p:spPr>
          <a:xfrm>
            <a:off x="18945225" y="8054340"/>
            <a:ext cx="3971925" cy="11525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思考与练习</a:t>
            </a:r>
            <a:endParaRPr lang="zh-CN" altLang="en-US"/>
          </a:p>
        </p:txBody>
      </p:sp>
      <p:sp>
        <p:nvSpPr>
          <p:cNvPr id="21506" name="稻壳儿小白白(http://dwz.cn/Wu2UP)"/>
          <p:cNvSpPr>
            <a:spLocks noChangeArrowheads="1"/>
          </p:cNvSpPr>
          <p:nvPr/>
        </p:nvSpPr>
        <p:spPr bwMode="auto">
          <a:xfrm>
            <a:off x="9168765" y="6086475"/>
            <a:ext cx="1503680" cy="604012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ym typeface="Arial" panose="020B0604020202090204" pitchFamily="34" charset="0"/>
            </a:endParaRPr>
          </a:p>
        </p:txBody>
      </p:sp>
      <p:sp>
        <p:nvSpPr>
          <p:cNvPr id="21507" name="稻壳儿小白白(http://dwz.cn/Wu2UP)"/>
          <p:cNvSpPr/>
          <p:nvPr/>
        </p:nvSpPr>
        <p:spPr bwMode="auto">
          <a:xfrm>
            <a:off x="8415020" y="5248910"/>
            <a:ext cx="753110" cy="1689100"/>
          </a:xfrm>
          <a:custGeom>
            <a:avLst/>
            <a:gdLst>
              <a:gd name="T0" fmla="*/ 521276409 w 401"/>
              <a:gd name="T1" fmla="*/ 600443045 h 935"/>
              <a:gd name="T2" fmla="*/ 0 w 401"/>
              <a:gd name="T3" fmla="*/ 0 h 935"/>
              <a:gd name="T4" fmla="*/ 0 w 401"/>
              <a:gd name="T5" fmla="*/ 609501490 h 935"/>
              <a:gd name="T6" fmla="*/ 521276409 w 401"/>
              <a:gd name="T7" fmla="*/ 1209944535 h 935"/>
              <a:gd name="T8" fmla="*/ 521276409 w 401"/>
              <a:gd name="T9" fmla="*/ 600443045 h 9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1" h="935">
                <a:moveTo>
                  <a:pt x="401" y="464"/>
                </a:moveTo>
                <a:lnTo>
                  <a:pt x="0" y="0"/>
                </a:lnTo>
                <a:lnTo>
                  <a:pt x="0" y="471"/>
                </a:lnTo>
                <a:lnTo>
                  <a:pt x="401" y="935"/>
                </a:lnTo>
                <a:lnTo>
                  <a:pt x="401" y="464"/>
                </a:lnTo>
                <a:close/>
              </a:path>
            </a:pathLst>
          </a:custGeom>
          <a:solidFill>
            <a:srgbClr val="28967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08" name="稻壳儿小白白(http://dwz.cn/Wu2UP)"/>
          <p:cNvSpPr/>
          <p:nvPr/>
        </p:nvSpPr>
        <p:spPr bwMode="auto">
          <a:xfrm>
            <a:off x="8415020" y="5248910"/>
            <a:ext cx="2257425" cy="836930"/>
          </a:xfrm>
          <a:custGeom>
            <a:avLst/>
            <a:gdLst>
              <a:gd name="T0" fmla="*/ 1037982486 w 1205"/>
              <a:gd name="T1" fmla="*/ 0 h 464"/>
              <a:gd name="T2" fmla="*/ 0 w 1205"/>
              <a:gd name="T3" fmla="*/ 0 h 464"/>
              <a:gd name="T4" fmla="*/ 518345461 w 1205"/>
              <a:gd name="T5" fmla="*/ 598667462 h 464"/>
              <a:gd name="T6" fmla="*/ 1557620647 w 1205"/>
              <a:gd name="T7" fmla="*/ 598667462 h 464"/>
              <a:gd name="T8" fmla="*/ 1037982486 w 1205"/>
              <a:gd name="T9" fmla="*/ 0 h 4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5" h="464">
                <a:moveTo>
                  <a:pt x="803" y="0"/>
                </a:moveTo>
                <a:lnTo>
                  <a:pt x="0" y="0"/>
                </a:lnTo>
                <a:lnTo>
                  <a:pt x="401" y="464"/>
                </a:lnTo>
                <a:lnTo>
                  <a:pt x="1205" y="464"/>
                </a:lnTo>
                <a:lnTo>
                  <a:pt x="803" y="0"/>
                </a:lnTo>
                <a:close/>
              </a:path>
            </a:pathLst>
          </a:custGeom>
          <a:solidFill>
            <a:srgbClr val="5AC8A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09" name="稻壳儿小白白(http://dwz.cn/Wu2UP)"/>
          <p:cNvSpPr>
            <a:spLocks noChangeArrowheads="1"/>
          </p:cNvSpPr>
          <p:nvPr/>
        </p:nvSpPr>
        <p:spPr bwMode="auto">
          <a:xfrm>
            <a:off x="7664450" y="6938010"/>
            <a:ext cx="1503680" cy="518795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200">
              <a:sym typeface="Arial" panose="020B0604020202090204" pitchFamily="34" charset="0"/>
            </a:endParaRPr>
          </a:p>
        </p:txBody>
      </p:sp>
      <p:sp>
        <p:nvSpPr>
          <p:cNvPr id="21510" name="稻壳儿小白白(http://dwz.cn/Wu2UP)"/>
          <p:cNvSpPr/>
          <p:nvPr/>
        </p:nvSpPr>
        <p:spPr bwMode="auto">
          <a:xfrm>
            <a:off x="6913880" y="6101080"/>
            <a:ext cx="750570" cy="1684020"/>
          </a:xfrm>
          <a:custGeom>
            <a:avLst/>
            <a:gdLst>
              <a:gd name="T0" fmla="*/ 517661582 w 401"/>
              <a:gd name="T1" fmla="*/ 596863224 h 935"/>
              <a:gd name="T2" fmla="*/ 0 w 401"/>
              <a:gd name="T3" fmla="*/ 0 h 935"/>
              <a:gd name="T4" fmla="*/ 0 w 401"/>
              <a:gd name="T5" fmla="*/ 607154693 h 935"/>
              <a:gd name="T6" fmla="*/ 517661582 w 401"/>
              <a:gd name="T7" fmla="*/ 1202731767 h 935"/>
              <a:gd name="T8" fmla="*/ 517661582 w 401"/>
              <a:gd name="T9" fmla="*/ 596863224 h 9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1" h="935">
                <a:moveTo>
                  <a:pt x="401" y="464"/>
                </a:moveTo>
                <a:lnTo>
                  <a:pt x="0" y="0"/>
                </a:lnTo>
                <a:lnTo>
                  <a:pt x="0" y="472"/>
                </a:lnTo>
                <a:lnTo>
                  <a:pt x="401" y="935"/>
                </a:lnTo>
                <a:lnTo>
                  <a:pt x="401" y="464"/>
                </a:lnTo>
                <a:close/>
              </a:path>
            </a:pathLst>
          </a:custGeom>
          <a:solidFill>
            <a:srgbClr val="0E625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1" name="稻壳儿小白白(http://dwz.cn/Wu2UP)"/>
          <p:cNvSpPr/>
          <p:nvPr/>
        </p:nvSpPr>
        <p:spPr bwMode="auto">
          <a:xfrm>
            <a:off x="6913880" y="6098540"/>
            <a:ext cx="2254250" cy="836930"/>
          </a:xfrm>
          <a:custGeom>
            <a:avLst/>
            <a:gdLst>
              <a:gd name="T0" fmla="*/ 1037300247 w 1204"/>
              <a:gd name="T1" fmla="*/ 0 h 464"/>
              <a:gd name="T2" fmla="*/ 0 w 1204"/>
              <a:gd name="T3" fmla="*/ 0 h 464"/>
              <a:gd name="T4" fmla="*/ 518004554 w 1204"/>
              <a:gd name="T5" fmla="*/ 598667462 h 464"/>
              <a:gd name="T6" fmla="*/ 1555304801 w 1204"/>
              <a:gd name="T7" fmla="*/ 598667462 h 464"/>
              <a:gd name="T8" fmla="*/ 1037300247 w 1204"/>
              <a:gd name="T9" fmla="*/ 0 h 4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4" h="464">
                <a:moveTo>
                  <a:pt x="803" y="0"/>
                </a:moveTo>
                <a:lnTo>
                  <a:pt x="0" y="0"/>
                </a:lnTo>
                <a:lnTo>
                  <a:pt x="401" y="464"/>
                </a:lnTo>
                <a:lnTo>
                  <a:pt x="1204" y="464"/>
                </a:lnTo>
                <a:lnTo>
                  <a:pt x="803" y="0"/>
                </a:lnTo>
                <a:close/>
              </a:path>
            </a:pathLst>
          </a:custGeom>
          <a:solidFill>
            <a:srgbClr val="40948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2" name="稻壳儿小白白(http://dwz.cn/Wu2UP)"/>
          <p:cNvSpPr/>
          <p:nvPr/>
        </p:nvSpPr>
        <p:spPr bwMode="auto">
          <a:xfrm>
            <a:off x="5407025" y="6950710"/>
            <a:ext cx="753745" cy="1686560"/>
          </a:xfrm>
          <a:custGeom>
            <a:avLst/>
            <a:gdLst>
              <a:gd name="T0" fmla="*/ 519979701 w 402"/>
              <a:gd name="T1" fmla="*/ 598642621 h 934"/>
              <a:gd name="T2" fmla="*/ 0 w 402"/>
              <a:gd name="T3" fmla="*/ 0 h 934"/>
              <a:gd name="T4" fmla="*/ 0 w 402"/>
              <a:gd name="T5" fmla="*/ 608985552 h 934"/>
              <a:gd name="T6" fmla="*/ 519979701 w 402"/>
              <a:gd name="T7" fmla="*/ 1207628173 h 934"/>
              <a:gd name="T8" fmla="*/ 519979701 w 402"/>
              <a:gd name="T9" fmla="*/ 598642621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934">
                <a:moveTo>
                  <a:pt x="402" y="463"/>
                </a:moveTo>
                <a:lnTo>
                  <a:pt x="0" y="0"/>
                </a:lnTo>
                <a:lnTo>
                  <a:pt x="0" y="471"/>
                </a:lnTo>
                <a:lnTo>
                  <a:pt x="402" y="934"/>
                </a:lnTo>
                <a:lnTo>
                  <a:pt x="402" y="463"/>
                </a:lnTo>
                <a:close/>
              </a:path>
            </a:pathLst>
          </a:custGeom>
          <a:solidFill>
            <a:srgbClr val="28967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3" name="稻壳儿小白白(http://dwz.cn/Wu2UP)"/>
          <p:cNvSpPr>
            <a:spLocks noChangeArrowheads="1"/>
          </p:cNvSpPr>
          <p:nvPr/>
        </p:nvSpPr>
        <p:spPr bwMode="auto">
          <a:xfrm>
            <a:off x="6160770" y="7787640"/>
            <a:ext cx="1571625" cy="433832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ym typeface="Arial" panose="020B0604020202090204" pitchFamily="34" charset="0"/>
            </a:endParaRPr>
          </a:p>
        </p:txBody>
      </p:sp>
      <p:sp>
        <p:nvSpPr>
          <p:cNvPr id="21514" name="稻壳儿小白白(http://dwz.cn/Wu2UP)"/>
          <p:cNvSpPr/>
          <p:nvPr/>
        </p:nvSpPr>
        <p:spPr bwMode="auto">
          <a:xfrm>
            <a:off x="5407025" y="6950710"/>
            <a:ext cx="2257425" cy="834390"/>
          </a:xfrm>
          <a:custGeom>
            <a:avLst/>
            <a:gdLst>
              <a:gd name="T0" fmla="*/ 1039275186 w 1205"/>
              <a:gd name="T1" fmla="*/ 0 h 463"/>
              <a:gd name="T2" fmla="*/ 0 w 1205"/>
              <a:gd name="T3" fmla="*/ 0 h 463"/>
              <a:gd name="T4" fmla="*/ 519638161 w 1205"/>
              <a:gd name="T5" fmla="*/ 596352839 h 463"/>
              <a:gd name="T6" fmla="*/ 1557620647 w 1205"/>
              <a:gd name="T7" fmla="*/ 596352839 h 463"/>
              <a:gd name="T8" fmla="*/ 1039275186 w 1205"/>
              <a:gd name="T9" fmla="*/ 0 h 4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5" h="463">
                <a:moveTo>
                  <a:pt x="804" y="0"/>
                </a:moveTo>
                <a:lnTo>
                  <a:pt x="0" y="0"/>
                </a:lnTo>
                <a:lnTo>
                  <a:pt x="402" y="463"/>
                </a:lnTo>
                <a:lnTo>
                  <a:pt x="1205" y="463"/>
                </a:lnTo>
                <a:lnTo>
                  <a:pt x="804" y="0"/>
                </a:lnTo>
                <a:close/>
              </a:path>
            </a:pathLst>
          </a:custGeom>
          <a:solidFill>
            <a:srgbClr val="5AC8A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6" name="稻壳儿小白白(http://dwz.cn/Wu2UP)"/>
          <p:cNvSpPr>
            <a:spLocks noChangeArrowheads="1"/>
          </p:cNvSpPr>
          <p:nvPr/>
        </p:nvSpPr>
        <p:spPr bwMode="auto">
          <a:xfrm>
            <a:off x="3150235" y="9486900"/>
            <a:ext cx="1506220" cy="263906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ym typeface="Arial" panose="020B0604020202090204" pitchFamily="34" charset="0"/>
            </a:endParaRPr>
          </a:p>
        </p:txBody>
      </p:sp>
      <p:sp>
        <p:nvSpPr>
          <p:cNvPr id="21518" name="稻壳儿小白白(http://dwz.cn/Wu2UP)"/>
          <p:cNvSpPr>
            <a:spLocks noChangeArrowheads="1"/>
          </p:cNvSpPr>
          <p:nvPr/>
        </p:nvSpPr>
        <p:spPr bwMode="auto">
          <a:xfrm>
            <a:off x="4659630" y="8637270"/>
            <a:ext cx="1501140" cy="348869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200">
              <a:sym typeface="Arial" panose="020B0604020202090204" pitchFamily="34" charset="0"/>
            </a:endParaRPr>
          </a:p>
        </p:txBody>
      </p:sp>
      <p:sp>
        <p:nvSpPr>
          <p:cNvPr id="21519" name="稻壳儿小白白(http://dwz.cn/Wu2UP)"/>
          <p:cNvSpPr/>
          <p:nvPr/>
        </p:nvSpPr>
        <p:spPr bwMode="auto">
          <a:xfrm>
            <a:off x="3905885" y="7800340"/>
            <a:ext cx="753745" cy="1689100"/>
          </a:xfrm>
          <a:custGeom>
            <a:avLst/>
            <a:gdLst>
              <a:gd name="T0" fmla="*/ 519979701 w 402"/>
              <a:gd name="T1" fmla="*/ 599148494 h 935"/>
              <a:gd name="T2" fmla="*/ 0 w 402"/>
              <a:gd name="T3" fmla="*/ 0 h 935"/>
              <a:gd name="T4" fmla="*/ 0 w 402"/>
              <a:gd name="T5" fmla="*/ 609501490 h 935"/>
              <a:gd name="T6" fmla="*/ 519979701 w 402"/>
              <a:gd name="T7" fmla="*/ 1209944535 h 935"/>
              <a:gd name="T8" fmla="*/ 519979701 w 402"/>
              <a:gd name="T9" fmla="*/ 599148494 h 9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935">
                <a:moveTo>
                  <a:pt x="402" y="463"/>
                </a:moveTo>
                <a:lnTo>
                  <a:pt x="0" y="0"/>
                </a:lnTo>
                <a:lnTo>
                  <a:pt x="0" y="471"/>
                </a:lnTo>
                <a:lnTo>
                  <a:pt x="402" y="935"/>
                </a:lnTo>
                <a:lnTo>
                  <a:pt x="402" y="463"/>
                </a:lnTo>
                <a:close/>
              </a:path>
            </a:pathLst>
          </a:custGeom>
          <a:solidFill>
            <a:srgbClr val="0E625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20" name="稻壳儿小白白(http://dwz.cn/Wu2UP)"/>
          <p:cNvSpPr/>
          <p:nvPr/>
        </p:nvSpPr>
        <p:spPr bwMode="auto">
          <a:xfrm>
            <a:off x="3905885" y="7800340"/>
            <a:ext cx="2254885" cy="836930"/>
          </a:xfrm>
          <a:custGeom>
            <a:avLst/>
            <a:gdLst>
              <a:gd name="T0" fmla="*/ 1035579751 w 1205"/>
              <a:gd name="T1" fmla="*/ 0 h 463"/>
              <a:gd name="T2" fmla="*/ 0 w 1205"/>
              <a:gd name="T3" fmla="*/ 0 h 463"/>
              <a:gd name="T4" fmla="*/ 518434341 w 1205"/>
              <a:gd name="T5" fmla="*/ 599960481 h 463"/>
              <a:gd name="T6" fmla="*/ 1554014092 w 1205"/>
              <a:gd name="T7" fmla="*/ 599960481 h 463"/>
              <a:gd name="T8" fmla="*/ 1035579751 w 1205"/>
              <a:gd name="T9" fmla="*/ 0 h 4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5" h="463">
                <a:moveTo>
                  <a:pt x="803" y="0"/>
                </a:moveTo>
                <a:lnTo>
                  <a:pt x="0" y="0"/>
                </a:lnTo>
                <a:lnTo>
                  <a:pt x="402" y="463"/>
                </a:lnTo>
                <a:lnTo>
                  <a:pt x="1205" y="463"/>
                </a:lnTo>
                <a:lnTo>
                  <a:pt x="803" y="0"/>
                </a:lnTo>
                <a:close/>
              </a:path>
            </a:pathLst>
          </a:custGeom>
          <a:solidFill>
            <a:srgbClr val="40948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21" name="稻壳儿小白白(http://dwz.cn/Wu2UP)"/>
          <p:cNvSpPr>
            <a:spLocks noChangeArrowheads="1"/>
          </p:cNvSpPr>
          <p:nvPr/>
        </p:nvSpPr>
        <p:spPr bwMode="auto">
          <a:xfrm>
            <a:off x="4258945" y="2861945"/>
            <a:ext cx="3211830" cy="5120005"/>
          </a:xfrm>
          <a:custGeom>
            <a:avLst/>
            <a:gdLst>
              <a:gd name="T0" fmla="*/ 2147483647 w 1077"/>
              <a:gd name="T1" fmla="*/ 2147483647 h 1781"/>
              <a:gd name="T2" fmla="*/ 2147483647 w 1077"/>
              <a:gd name="T3" fmla="*/ 2147483647 h 1781"/>
              <a:gd name="T4" fmla="*/ 2147483647 w 1077"/>
              <a:gd name="T5" fmla="*/ 2147483647 h 1781"/>
              <a:gd name="T6" fmla="*/ 2147483647 w 1077"/>
              <a:gd name="T7" fmla="*/ 2147483647 h 1781"/>
              <a:gd name="T8" fmla="*/ 2147483647 w 1077"/>
              <a:gd name="T9" fmla="*/ 2147483647 h 1781"/>
              <a:gd name="T10" fmla="*/ 2147483647 w 1077"/>
              <a:gd name="T11" fmla="*/ 2147483647 h 1781"/>
              <a:gd name="T12" fmla="*/ 2147483647 w 1077"/>
              <a:gd name="T13" fmla="*/ 2147483647 h 1781"/>
              <a:gd name="T14" fmla="*/ 2147483647 w 1077"/>
              <a:gd name="T15" fmla="*/ 2147483647 h 1781"/>
              <a:gd name="T16" fmla="*/ 2147483647 w 1077"/>
              <a:gd name="T17" fmla="*/ 2147483647 h 1781"/>
              <a:gd name="T18" fmla="*/ 2147483647 w 1077"/>
              <a:gd name="T19" fmla="*/ 2147483647 h 1781"/>
              <a:gd name="T20" fmla="*/ 2147483647 w 1077"/>
              <a:gd name="T21" fmla="*/ 2147483647 h 1781"/>
              <a:gd name="T22" fmla="*/ 2147483647 w 1077"/>
              <a:gd name="T23" fmla="*/ 2147483647 h 1781"/>
              <a:gd name="T24" fmla="*/ 2147483647 w 1077"/>
              <a:gd name="T25" fmla="*/ 2147483647 h 1781"/>
              <a:gd name="T26" fmla="*/ 2147483647 w 1077"/>
              <a:gd name="T27" fmla="*/ 2147483647 h 1781"/>
              <a:gd name="T28" fmla="*/ 2147483647 w 1077"/>
              <a:gd name="T29" fmla="*/ 2147483647 h 1781"/>
              <a:gd name="T30" fmla="*/ 2147483647 w 1077"/>
              <a:gd name="T31" fmla="*/ 2147483647 h 1781"/>
              <a:gd name="T32" fmla="*/ 2147483647 w 1077"/>
              <a:gd name="T33" fmla="*/ 2147483647 h 1781"/>
              <a:gd name="T34" fmla="*/ 2147483647 w 1077"/>
              <a:gd name="T35" fmla="*/ 2147483647 h 1781"/>
              <a:gd name="T36" fmla="*/ 2147483647 w 1077"/>
              <a:gd name="T37" fmla="*/ 2147483647 h 1781"/>
              <a:gd name="T38" fmla="*/ 2147483647 w 1077"/>
              <a:gd name="T39" fmla="*/ 2147483647 h 1781"/>
              <a:gd name="T40" fmla="*/ 2147483647 w 1077"/>
              <a:gd name="T41" fmla="*/ 2147483647 h 1781"/>
              <a:gd name="T42" fmla="*/ 2147483647 w 1077"/>
              <a:gd name="T43" fmla="*/ 2147483647 h 1781"/>
              <a:gd name="T44" fmla="*/ 2147483647 w 1077"/>
              <a:gd name="T45" fmla="*/ 2147483647 h 1781"/>
              <a:gd name="T46" fmla="*/ 2147483647 w 1077"/>
              <a:gd name="T47" fmla="*/ 2147483647 h 1781"/>
              <a:gd name="T48" fmla="*/ 2147483647 w 1077"/>
              <a:gd name="T49" fmla="*/ 2147483647 h 1781"/>
              <a:gd name="T50" fmla="*/ 2147483647 w 1077"/>
              <a:gd name="T51" fmla="*/ 2147483647 h 1781"/>
              <a:gd name="T52" fmla="*/ 2147483647 w 1077"/>
              <a:gd name="T53" fmla="*/ 2147483647 h 1781"/>
              <a:gd name="T54" fmla="*/ 2147483647 w 1077"/>
              <a:gd name="T55" fmla="*/ 2147483647 h 1781"/>
              <a:gd name="T56" fmla="*/ 2147483647 w 1077"/>
              <a:gd name="T57" fmla="*/ 2147483647 h 1781"/>
              <a:gd name="T58" fmla="*/ 2147483647 w 1077"/>
              <a:gd name="T59" fmla="*/ 2147483647 h 1781"/>
              <a:gd name="T60" fmla="*/ 2147483647 w 1077"/>
              <a:gd name="T61" fmla="*/ 2147483647 h 1781"/>
              <a:gd name="T62" fmla="*/ 2147483647 w 1077"/>
              <a:gd name="T63" fmla="*/ 2147483647 h 1781"/>
              <a:gd name="T64" fmla="*/ 2147483647 w 1077"/>
              <a:gd name="T65" fmla="*/ 2147483647 h 1781"/>
              <a:gd name="T66" fmla="*/ 2147483647 w 1077"/>
              <a:gd name="T67" fmla="*/ 2147483647 h 1781"/>
              <a:gd name="T68" fmla="*/ 2147483647 w 1077"/>
              <a:gd name="T69" fmla="*/ 2147483647 h 1781"/>
              <a:gd name="T70" fmla="*/ 2147483647 w 1077"/>
              <a:gd name="T71" fmla="*/ 2147483647 h 1781"/>
              <a:gd name="T72" fmla="*/ 2147483647 w 1077"/>
              <a:gd name="T73" fmla="*/ 2147483647 h 1781"/>
              <a:gd name="T74" fmla="*/ 2147483647 w 1077"/>
              <a:gd name="T75" fmla="*/ 2147483647 h 1781"/>
              <a:gd name="T76" fmla="*/ 2147483647 w 1077"/>
              <a:gd name="T77" fmla="*/ 2147483647 h 1781"/>
              <a:gd name="T78" fmla="*/ 2147483647 w 1077"/>
              <a:gd name="T79" fmla="*/ 2147483647 h 1781"/>
              <a:gd name="T80" fmla="*/ 2147483647 w 1077"/>
              <a:gd name="T81" fmla="*/ 2147483647 h 1781"/>
              <a:gd name="T82" fmla="*/ 2147483647 w 1077"/>
              <a:gd name="T83" fmla="*/ 2147483647 h 1781"/>
              <a:gd name="T84" fmla="*/ 2147483647 w 1077"/>
              <a:gd name="T85" fmla="*/ 2147483647 h 1781"/>
              <a:gd name="T86" fmla="*/ 2147483647 w 1077"/>
              <a:gd name="T87" fmla="*/ 2147483647 h 1781"/>
              <a:gd name="T88" fmla="*/ 2147483647 w 1077"/>
              <a:gd name="T89" fmla="*/ 2147483647 h 1781"/>
              <a:gd name="T90" fmla="*/ 2147483647 w 1077"/>
              <a:gd name="T91" fmla="*/ 2147483647 h 1781"/>
              <a:gd name="T92" fmla="*/ 2147483647 w 1077"/>
              <a:gd name="T93" fmla="*/ 2147483647 h 1781"/>
              <a:gd name="T94" fmla="*/ 2147483647 w 1077"/>
              <a:gd name="T95" fmla="*/ 2147483647 h 1781"/>
              <a:gd name="T96" fmla="*/ 2147483647 w 1077"/>
              <a:gd name="T97" fmla="*/ 2147483647 h 1781"/>
              <a:gd name="T98" fmla="*/ 2147483647 w 1077"/>
              <a:gd name="T99" fmla="*/ 2147483647 h 1781"/>
              <a:gd name="T100" fmla="*/ 2147483647 w 1077"/>
              <a:gd name="T101" fmla="*/ 2147483647 h 1781"/>
              <a:gd name="T102" fmla="*/ 2147483647 w 1077"/>
              <a:gd name="T103" fmla="*/ 2147483647 h 1781"/>
              <a:gd name="T104" fmla="*/ 2147483647 w 1077"/>
              <a:gd name="T105" fmla="*/ 2147483647 h 1781"/>
              <a:gd name="T106" fmla="*/ 2147483647 w 1077"/>
              <a:gd name="T107" fmla="*/ 2147483647 h 1781"/>
              <a:gd name="T108" fmla="*/ 2147483647 w 1077"/>
              <a:gd name="T109" fmla="*/ 2147483647 h 1781"/>
              <a:gd name="T110" fmla="*/ 2147483647 w 1077"/>
              <a:gd name="T111" fmla="*/ 2147483647 h 1781"/>
              <a:gd name="T112" fmla="*/ 2147483647 w 1077"/>
              <a:gd name="T113" fmla="*/ 2147483647 h 1781"/>
              <a:gd name="T114" fmla="*/ 2147483647 w 1077"/>
              <a:gd name="T115" fmla="*/ 2147483647 h 17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7"/>
              <a:gd name="T175" fmla="*/ 0 h 1781"/>
              <a:gd name="T176" fmla="*/ 1077 w 1077"/>
              <a:gd name="T177" fmla="*/ 1781 h 17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28" y="1274"/>
                  <a:pt x="728" y="1274"/>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a:sym typeface="Arial" panose="020B0604020202090204" pitchFamily="34" charset="0"/>
              </a:rPr>
              <a:t> </a:t>
            </a:r>
            <a:endParaRPr lang="en-US" altLang="zh-CN" sz="1200">
              <a:sym typeface="Arial" panose="020B0604020202090204" pitchFamily="34" charset="0"/>
            </a:endParaRPr>
          </a:p>
        </p:txBody>
      </p:sp>
      <p:sp>
        <p:nvSpPr>
          <p:cNvPr id="21522" name="稻壳儿小白白(http://dwz.cn/Wu2UP)"/>
          <p:cNvSpPr txBox="1">
            <a:spLocks noChangeArrowheads="1"/>
          </p:cNvSpPr>
          <p:nvPr/>
        </p:nvSpPr>
        <p:spPr bwMode="auto">
          <a:xfrm>
            <a:off x="11433810" y="6028055"/>
            <a:ext cx="11780520" cy="177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90204" pitchFamily="34" charset="0"/>
                <a:ea typeface="微软雅黑" panose="020B0503020204020204" charset="-122"/>
              </a:defRPr>
            </a:lvl1pPr>
            <a:lvl2pPr marL="742950" indent="-285750" defTabSz="1216025">
              <a:defRPr>
                <a:solidFill>
                  <a:schemeClr val="tx1"/>
                </a:solidFill>
                <a:latin typeface="Arial" panose="020B0604020202090204" pitchFamily="34" charset="0"/>
                <a:ea typeface="微软雅黑" panose="020B0503020204020204" charset="-122"/>
              </a:defRPr>
            </a:lvl2pPr>
            <a:lvl3pPr marL="1143000" indent="-228600" defTabSz="1216025">
              <a:defRPr>
                <a:solidFill>
                  <a:schemeClr val="tx1"/>
                </a:solidFill>
                <a:latin typeface="Arial" panose="020B0604020202090204" pitchFamily="34" charset="0"/>
                <a:ea typeface="微软雅黑" panose="020B0503020204020204" charset="-122"/>
              </a:defRPr>
            </a:lvl3pPr>
            <a:lvl4pPr marL="1600200" indent="-228600" defTabSz="1216025">
              <a:defRPr>
                <a:solidFill>
                  <a:schemeClr val="tx1"/>
                </a:solidFill>
                <a:latin typeface="Arial" panose="020B0604020202090204" pitchFamily="34" charset="0"/>
                <a:ea typeface="微软雅黑" panose="020B0503020204020204" charset="-122"/>
              </a:defRPr>
            </a:lvl4pPr>
            <a:lvl5pPr marL="2057400" indent="-228600" defTabSz="1216025">
              <a:defRPr>
                <a:solidFill>
                  <a:schemeClr val="tx1"/>
                </a:solidFill>
                <a:latin typeface="Arial" panose="020B060402020209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9pPr>
          </a:lstStyle>
          <a:p>
            <a:pPr marL="742950" indent="-742950" eaLnBrk="1" hangingPunct="1">
              <a:spcBef>
                <a:spcPct val="20000"/>
              </a:spcBef>
              <a:buAutoNum type="arabicPeriod"/>
            </a:pPr>
            <a:r>
              <a:rPr lang="zh-CN" altLang="en-US" sz="3600">
                <a:solidFill>
                  <a:srgbClr val="117A68"/>
                </a:solidFill>
                <a:sym typeface="Arial" panose="020B0604020202090204" pitchFamily="34" charset="0"/>
              </a:rPr>
              <a:t>你觉得数据科学可能有哪些潜在的问题或隐患？</a:t>
            </a:r>
            <a:endParaRPr lang="zh-CN" altLang="en-US" sz="3600">
              <a:solidFill>
                <a:srgbClr val="117A68"/>
              </a:solidFill>
              <a:sym typeface="Arial" panose="020B0604020202090204" pitchFamily="34" charset="0"/>
            </a:endParaRPr>
          </a:p>
          <a:p>
            <a:pPr marL="742950" indent="-742950" eaLnBrk="1" hangingPunct="1">
              <a:spcBef>
                <a:spcPct val="20000"/>
              </a:spcBef>
              <a:buAutoNum type="arabicPeriod"/>
            </a:pPr>
            <a:r>
              <a:rPr lang="en-US" sz="3600">
                <a:solidFill>
                  <a:srgbClr val="117A68"/>
                </a:solidFill>
                <a:sym typeface="Arial" panose="020B0604020202090204" pitchFamily="34" charset="0"/>
              </a:rPr>
              <a:t>你认为</a:t>
            </a:r>
            <a:r>
              <a:rPr lang="zh-CN" altLang="en-US" sz="3600">
                <a:solidFill>
                  <a:srgbClr val="117A68"/>
                </a:solidFill>
                <a:sym typeface="Arial" panose="020B0604020202090204" pitchFamily="34" charset="0"/>
              </a:rPr>
              <a:t>基于大数据进行</a:t>
            </a:r>
            <a:r>
              <a:rPr lang="en-US" sz="3600">
                <a:solidFill>
                  <a:srgbClr val="117A68"/>
                </a:solidFill>
                <a:sym typeface="Arial" panose="020B0604020202090204" pitchFamily="34" charset="0"/>
              </a:rPr>
              <a:t>推荐对人而言是「好」还是「坏」？</a:t>
            </a:r>
            <a:endParaRPr lang="zh-CN" altLang="en-US" sz="3600">
              <a:solidFill>
                <a:srgbClr val="117A68"/>
              </a:solidFill>
              <a:sym typeface="Arial" panose="020B060402020209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8670290" y="6629400"/>
            <a:ext cx="5808345" cy="914400"/>
          </a:xfrm>
        </p:spPr>
        <p:txBody>
          <a:bodyPr/>
          <a:lstStyle/>
          <a:p>
            <a:r>
              <a:rPr lang="zh-CN" altLang="en-US"/>
              <a:t>主要应用</a:t>
            </a:r>
            <a:endParaRPr lang="zh-CN" altLang="en-US"/>
          </a:p>
        </p:txBody>
      </p:sp>
      <p:sp>
        <p:nvSpPr>
          <p:cNvPr id="2" name="Text Box 1"/>
          <p:cNvSpPr txBox="1"/>
          <p:nvPr/>
        </p:nvSpPr>
        <p:spPr>
          <a:xfrm>
            <a:off x="8670290" y="8311515"/>
            <a:ext cx="11551285" cy="3138170"/>
          </a:xfrm>
          <a:prstGeom prst="rect">
            <a:avLst/>
          </a:prstGeom>
          <a:noFill/>
        </p:spPr>
        <p:txBody>
          <a:bodyPr wrap="square" rtlCol="0">
            <a:spAutoFit/>
          </a:bodyPr>
          <a:p>
            <a:pPr marL="514350" indent="-514350">
              <a:lnSpc>
                <a:spcPct val="150000"/>
              </a:lnSpc>
              <a:buFont typeface="Arial" panose="020B0604020202090204" pitchFamily="34" charset="0"/>
              <a:buChar char="•"/>
            </a:pPr>
            <a:r>
              <a:rPr lang="zh-CN" altLang="en-US" sz="4400"/>
              <a:t>谷歌禽流感趋势分析</a:t>
            </a:r>
            <a:endParaRPr lang="zh-CN" altLang="en-US" sz="4400"/>
          </a:p>
          <a:p>
            <a:pPr marL="514350" indent="-514350">
              <a:lnSpc>
                <a:spcPct val="150000"/>
              </a:lnSpc>
              <a:buFont typeface="Arial" panose="020B0604020202090204" pitchFamily="34" charset="0"/>
              <a:buChar char="•"/>
            </a:pPr>
            <a:r>
              <a:rPr lang="en-US" altLang="zh-CN" sz="4400"/>
              <a:t>Climate FieldView </a:t>
            </a:r>
            <a:r>
              <a:rPr lang="zh-CN" altLang="en-US" sz="4400"/>
              <a:t>平台及农业大数据分析</a:t>
            </a:r>
            <a:endParaRPr lang="zh-CN" altLang="en-US" sz="4400"/>
          </a:p>
          <a:p>
            <a:pPr marL="514350" indent="-514350">
              <a:lnSpc>
                <a:spcPct val="150000"/>
              </a:lnSpc>
              <a:buFont typeface="Arial" panose="020B0604020202090204" pitchFamily="34" charset="0"/>
              <a:buChar char="•"/>
            </a:pPr>
            <a:r>
              <a:rPr lang="zh-CN" altLang="en-US" sz="4400"/>
              <a:t>精准扶贫</a:t>
            </a:r>
            <a:endParaRPr lang="zh-CN" altLang="en-US" sz="4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谷歌禽流感趋势分析</a:t>
            </a:r>
            <a:endParaRPr lang="zh-CN" altLang="en-US"/>
          </a:p>
        </p:txBody>
      </p:sp>
      <p:pic>
        <p:nvPicPr>
          <p:cNvPr id="5" name="Picture 4"/>
          <p:cNvPicPr>
            <a:picLocks noChangeAspect="1"/>
          </p:cNvPicPr>
          <p:nvPr/>
        </p:nvPicPr>
        <p:blipFill>
          <a:blip r:embed="rId1"/>
          <a:stretch>
            <a:fillRect/>
          </a:stretch>
        </p:blipFill>
        <p:spPr>
          <a:xfrm>
            <a:off x="1910715" y="1969770"/>
            <a:ext cx="6390640" cy="9777095"/>
          </a:xfrm>
          <a:prstGeom prst="rect">
            <a:avLst/>
          </a:prstGeom>
        </p:spPr>
      </p:pic>
      <p:grpSp>
        <p:nvGrpSpPr>
          <p:cNvPr id="16" name="Group 15"/>
          <p:cNvGrpSpPr/>
          <p:nvPr/>
        </p:nvGrpSpPr>
        <p:grpSpPr>
          <a:xfrm>
            <a:off x="9782175" y="3298190"/>
            <a:ext cx="13245465" cy="7118906"/>
            <a:chOff x="2671" y="2670"/>
            <a:chExt cx="8327" cy="6615"/>
          </a:xfrm>
        </p:grpSpPr>
        <p:sp>
          <p:nvSpPr>
            <p:cNvPr id="6" name="矩形 9"/>
            <p:cNvSpPr/>
            <p:nvPr/>
          </p:nvSpPr>
          <p:spPr bwMode="auto">
            <a:xfrm>
              <a:off x="2671" y="2670"/>
              <a:ext cx="1627" cy="1630"/>
            </a:xfrm>
            <a:custGeom>
              <a:avLst/>
              <a:gdLst>
                <a:gd name="T0" fmla="*/ 0 w 1033462"/>
                <a:gd name="T1" fmla="*/ 517525 h 1035050"/>
                <a:gd name="T2" fmla="*/ 516731 w 1033462"/>
                <a:gd name="T3" fmla="*/ 0 h 1035050"/>
                <a:gd name="T4" fmla="*/ 1033462 w 1033462"/>
                <a:gd name="T5" fmla="*/ 0 h 1035050"/>
                <a:gd name="T6" fmla="*/ 1033462 w 1033462"/>
                <a:gd name="T7" fmla="*/ 517525 h 1035050"/>
                <a:gd name="T8" fmla="*/ 516731 w 1033462"/>
                <a:gd name="T9" fmla="*/ 1035050 h 1035050"/>
                <a:gd name="T10" fmla="*/ 0 w 1033462"/>
                <a:gd name="T11" fmla="*/ 517525 h 10350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3462" h="1035050">
                  <a:moveTo>
                    <a:pt x="0" y="517525"/>
                  </a:moveTo>
                  <a:cubicBezTo>
                    <a:pt x="0" y="231704"/>
                    <a:pt x="231348" y="0"/>
                    <a:pt x="516731" y="0"/>
                  </a:cubicBezTo>
                  <a:lnTo>
                    <a:pt x="1033462" y="0"/>
                  </a:lnTo>
                  <a:lnTo>
                    <a:pt x="1033462" y="517525"/>
                  </a:lnTo>
                  <a:cubicBezTo>
                    <a:pt x="1033462" y="803346"/>
                    <a:pt x="802114" y="1035050"/>
                    <a:pt x="516731" y="1035050"/>
                  </a:cubicBezTo>
                  <a:cubicBezTo>
                    <a:pt x="231348" y="1035050"/>
                    <a:pt x="0" y="803346"/>
                    <a:pt x="0" y="517525"/>
                  </a:cubicBezTo>
                  <a:close/>
                </a:path>
              </a:pathLst>
            </a:custGeom>
            <a:extLst>
              <a:ext uri="{91240B29-F687-4F45-9708-019B960494DF}">
                <a14:hiddenLine xmlns:a14="http://schemas.microsoft.com/office/drawing/2010/main" w="9525">
                  <a:solidFill>
                    <a:srgbClr val="000000"/>
                  </a:solidFill>
                  <a:round/>
                </a14:hiddenLine>
              </a:ext>
            </a:extLst>
          </p:spPr>
          <p:style>
            <a:lnRef idx="3">
              <a:schemeClr val="lt1"/>
            </a:lnRef>
            <a:fillRef idx="1">
              <a:schemeClr val="accent6"/>
            </a:fillRef>
            <a:effectRef idx="1">
              <a:schemeClr val="accent6"/>
            </a:effectRef>
            <a:fontRef idx="minor">
              <a:schemeClr val="lt1"/>
            </a:fontRef>
          </p:style>
          <p:txBody>
            <a:bodyPr anchor="ctr"/>
            <a:lstStyle/>
            <a:p>
              <a:endParaRPr lang="zh-CN" altLang="en-US" sz="3200"/>
            </a:p>
          </p:txBody>
        </p:sp>
        <p:sp>
          <p:nvSpPr>
            <p:cNvPr id="7" name="矩形 24"/>
            <p:cNvSpPr>
              <a:spLocks noChangeArrowheads="1"/>
            </p:cNvSpPr>
            <p:nvPr/>
          </p:nvSpPr>
          <p:spPr bwMode="auto">
            <a:xfrm>
              <a:off x="3423" y="3687"/>
              <a:ext cx="7575" cy="2322"/>
            </a:xfrm>
            <a:prstGeom prst="rect">
              <a:avLst/>
            </a:prstGeom>
            <a:extLst>
              <a:ext uri="{909E8E84-426E-40DD-AFC4-6F175D3DCCD1}">
                <a14:hiddenFill xmlns:a14="http://schemas.microsoft.com/office/drawing/2010/main">
                  <a:solidFill>
                    <a:srgbClr val="FFFFFF"/>
                  </a:solidFill>
                </a14:hiddenFill>
              </a:ext>
            </a:extLst>
          </p:spPr>
          <p:style>
            <a:lnRef idx="3">
              <a:schemeClr val="lt1"/>
            </a:lnRef>
            <a:fillRef idx="1">
              <a:schemeClr val="accent6"/>
            </a:fillRef>
            <a:effectRef idx="1">
              <a:schemeClr val="accent6"/>
            </a:effectRef>
            <a:fontRef idx="minor">
              <a:schemeClr val="lt1"/>
            </a:fontRef>
          </p:style>
          <p:txBody>
            <a:bodyPr anchor="ctr"/>
            <a:lstStyle/>
            <a:p>
              <a:pPr algn="ctr" eaLnBrk="1" hangingPunct="1"/>
              <a:endParaRPr lang="zh-CN" altLang="en-US" sz="3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8" name="矩形 30"/>
            <p:cNvSpPr/>
            <p:nvPr/>
          </p:nvSpPr>
          <p:spPr bwMode="auto">
            <a:xfrm>
              <a:off x="2693" y="6150"/>
              <a:ext cx="1630" cy="1630"/>
            </a:xfrm>
            <a:custGeom>
              <a:avLst/>
              <a:gdLst>
                <a:gd name="T0" fmla="*/ 0 w 1035050"/>
                <a:gd name="T1" fmla="*/ 517525 h 1035050"/>
                <a:gd name="T2" fmla="*/ 517525 w 1035050"/>
                <a:gd name="T3" fmla="*/ 0 h 1035050"/>
                <a:gd name="T4" fmla="*/ 1035050 w 1035050"/>
                <a:gd name="T5" fmla="*/ 0 h 1035050"/>
                <a:gd name="T6" fmla="*/ 1035050 w 1035050"/>
                <a:gd name="T7" fmla="*/ 517525 h 1035050"/>
                <a:gd name="T8" fmla="*/ 517525 w 1035050"/>
                <a:gd name="T9" fmla="*/ 1035050 h 1035050"/>
                <a:gd name="T10" fmla="*/ 0 w 1035050"/>
                <a:gd name="T11" fmla="*/ 517525 h 10350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5050" h="1035050">
                  <a:moveTo>
                    <a:pt x="0" y="517525"/>
                  </a:moveTo>
                  <a:cubicBezTo>
                    <a:pt x="0" y="231704"/>
                    <a:pt x="231704" y="0"/>
                    <a:pt x="517525" y="0"/>
                  </a:cubicBezTo>
                  <a:lnTo>
                    <a:pt x="1035050" y="0"/>
                  </a:lnTo>
                  <a:lnTo>
                    <a:pt x="1035050" y="517525"/>
                  </a:lnTo>
                  <a:cubicBezTo>
                    <a:pt x="1035050" y="803346"/>
                    <a:pt x="803346" y="1035050"/>
                    <a:pt x="517525" y="1035050"/>
                  </a:cubicBezTo>
                  <a:cubicBezTo>
                    <a:pt x="231704" y="1035050"/>
                    <a:pt x="0" y="803346"/>
                    <a:pt x="0" y="517525"/>
                  </a:cubicBezTo>
                  <a:close/>
                </a:path>
              </a:pathLst>
            </a:custGeom>
            <a:extLst>
              <a:ext uri="{91240B29-F687-4F45-9708-019B960494DF}">
                <a14:hiddenLine xmlns:a14="http://schemas.microsoft.com/office/drawing/2010/main" w="9525">
                  <a:solidFill>
                    <a:srgbClr val="000000"/>
                  </a:solidFill>
                  <a:round/>
                </a14:hiddenLine>
              </a:ext>
            </a:extLst>
          </p:spPr>
          <p:style>
            <a:lnRef idx="3">
              <a:schemeClr val="lt1"/>
            </a:lnRef>
            <a:fillRef idx="1">
              <a:schemeClr val="accent6"/>
            </a:fillRef>
            <a:effectRef idx="1">
              <a:schemeClr val="accent6"/>
            </a:effectRef>
            <a:fontRef idx="minor">
              <a:schemeClr val="lt1"/>
            </a:fontRef>
          </p:style>
          <p:txBody>
            <a:bodyPr anchor="ctr"/>
            <a:lstStyle/>
            <a:p>
              <a:endParaRPr lang="zh-CN" altLang="en-US" sz="3200"/>
            </a:p>
          </p:txBody>
        </p:sp>
        <p:sp>
          <p:nvSpPr>
            <p:cNvPr id="9" name="矩形 31"/>
            <p:cNvSpPr>
              <a:spLocks noChangeArrowheads="1"/>
            </p:cNvSpPr>
            <p:nvPr/>
          </p:nvSpPr>
          <p:spPr bwMode="auto">
            <a:xfrm>
              <a:off x="3423" y="6965"/>
              <a:ext cx="7575" cy="2320"/>
            </a:xfrm>
            <a:prstGeom prst="rect">
              <a:avLst/>
            </a:prstGeom>
            <a:extLst>
              <a:ext uri="{909E8E84-426E-40DD-AFC4-6F175D3DCCD1}">
                <a14:hiddenFill xmlns:a14="http://schemas.microsoft.com/office/drawing/2010/main">
                  <a:solidFill>
                    <a:srgbClr val="FFFFFF"/>
                  </a:solidFill>
                </a14:hiddenFill>
              </a:ext>
            </a:extLst>
          </p:spPr>
          <p:style>
            <a:lnRef idx="3">
              <a:schemeClr val="lt1"/>
            </a:lnRef>
            <a:fillRef idx="1">
              <a:schemeClr val="accent6"/>
            </a:fillRef>
            <a:effectRef idx="1">
              <a:schemeClr val="accent6"/>
            </a:effectRef>
            <a:fontRef idx="minor">
              <a:schemeClr val="lt1"/>
            </a:fontRef>
          </p:style>
          <p:txBody>
            <a:bodyPr anchor="ctr"/>
            <a:lstStyle/>
            <a:p>
              <a:pPr algn="ctr" eaLnBrk="1" hangingPunct="1"/>
              <a:endParaRPr lang="zh-CN" altLang="en-US" sz="3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文本框 10"/>
            <p:cNvSpPr txBox="1">
              <a:spLocks noChangeArrowheads="1"/>
            </p:cNvSpPr>
            <p:nvPr/>
          </p:nvSpPr>
          <p:spPr bwMode="auto">
            <a:xfrm>
              <a:off x="2786" y="2973"/>
              <a:ext cx="1010" cy="71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en-US" altLang="zh-CN" sz="4400">
                  <a:solidFill>
                    <a:schemeClr val="bg1"/>
                  </a:solidFill>
                  <a:latin typeface="微软雅黑" panose="020B0503020204020204" charset="-122"/>
                  <a:ea typeface="微软雅黑" panose="020B0503020204020204" charset="-122"/>
                </a:rPr>
                <a:t>1.</a:t>
              </a:r>
              <a:endParaRPr lang="en-US" altLang="zh-CN" sz="4400">
                <a:solidFill>
                  <a:schemeClr val="bg1"/>
                </a:solidFill>
                <a:latin typeface="微软雅黑" panose="020B0503020204020204" charset="-122"/>
                <a:ea typeface="微软雅黑" panose="020B0503020204020204" charset="-122"/>
              </a:endParaRPr>
            </a:p>
          </p:txBody>
        </p:sp>
        <p:sp>
          <p:nvSpPr>
            <p:cNvPr id="11" name="文本框 11"/>
            <p:cNvSpPr txBox="1">
              <a:spLocks noChangeArrowheads="1"/>
            </p:cNvSpPr>
            <p:nvPr/>
          </p:nvSpPr>
          <p:spPr bwMode="auto">
            <a:xfrm>
              <a:off x="2786" y="6533"/>
              <a:ext cx="1010" cy="71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en-US" altLang="zh-CN" sz="4400">
                  <a:solidFill>
                    <a:schemeClr val="bg1"/>
                  </a:solidFill>
                  <a:latin typeface="微软雅黑" panose="020B0503020204020204" charset="-122"/>
                  <a:ea typeface="微软雅黑" panose="020B0503020204020204" charset="-122"/>
                </a:rPr>
                <a:t>2.</a:t>
              </a:r>
              <a:endParaRPr lang="en-US" altLang="zh-CN" sz="4400">
                <a:solidFill>
                  <a:schemeClr val="bg1"/>
                </a:solidFill>
                <a:latin typeface="微软雅黑" panose="020B0503020204020204" charset="-122"/>
                <a:ea typeface="微软雅黑" panose="020B0503020204020204" charset="-122"/>
              </a:endParaRPr>
            </a:p>
          </p:txBody>
        </p:sp>
        <p:sp>
          <p:nvSpPr>
            <p:cNvPr id="12" name="TextBox 35"/>
            <p:cNvSpPr txBox="1">
              <a:spLocks noChangeArrowheads="1"/>
            </p:cNvSpPr>
            <p:nvPr/>
          </p:nvSpPr>
          <p:spPr bwMode="auto">
            <a:xfrm>
              <a:off x="4181" y="4088"/>
              <a:ext cx="6060" cy="145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marL="342900" indent="-342900" algn="just" eaLnBrk="1" hangingPunct="1">
                <a:buFont typeface="Arial" panose="020B0604020202090204" pitchFamily="34" charset="0"/>
                <a:buChar char="•"/>
              </a:pPr>
              <a:r>
                <a:rPr sz="2400">
                  <a:solidFill>
                    <a:schemeClr val="bg1"/>
                  </a:solidFill>
                  <a:latin typeface="微软雅黑" panose="020B0503020204020204" charset="-122"/>
                  <a:ea typeface="微软雅黑" panose="020B0503020204020204" charset="-122"/>
                </a:rPr>
                <a:t>提出了一种分析大量Google搜索查询的方法，以跟踪人群中的</a:t>
              </a:r>
              <a:r>
                <a:rPr lang="zh-CN" sz="2400">
                  <a:solidFill>
                    <a:schemeClr val="bg1"/>
                  </a:solidFill>
                  <a:latin typeface="微软雅黑" panose="020B0503020204020204" charset="-122"/>
                  <a:ea typeface="微软雅黑" panose="020B0503020204020204" charset="-122"/>
                </a:rPr>
                <a:t>类似</a:t>
              </a:r>
              <a:r>
                <a:rPr sz="2400">
                  <a:solidFill>
                    <a:schemeClr val="bg1"/>
                  </a:solidFill>
                  <a:latin typeface="微软雅黑" panose="020B0503020204020204" charset="-122"/>
                  <a:ea typeface="微软雅黑" panose="020B0503020204020204" charset="-122"/>
                </a:rPr>
                <a:t>流感</a:t>
              </a:r>
              <a:r>
                <a:rPr lang="zh-CN" sz="2400">
                  <a:solidFill>
                    <a:schemeClr val="bg1"/>
                  </a:solidFill>
                  <a:latin typeface="微软雅黑" panose="020B0503020204020204" charset="-122"/>
                  <a:ea typeface="微软雅黑" panose="020B0503020204020204" charset="-122"/>
                </a:rPr>
                <a:t>的</a:t>
              </a:r>
              <a:r>
                <a:rPr sz="2400">
                  <a:solidFill>
                    <a:schemeClr val="bg1"/>
                  </a:solidFill>
                  <a:latin typeface="微软雅黑" panose="020B0503020204020204" charset="-122"/>
                  <a:ea typeface="微软雅黑" panose="020B0503020204020204" charset="-122"/>
                </a:rPr>
                <a:t>疾病。</a:t>
              </a:r>
              <a:endParaRPr sz="2400">
                <a:solidFill>
                  <a:schemeClr val="bg1"/>
                </a:solidFill>
                <a:latin typeface="微软雅黑" panose="020B0503020204020204" charset="-122"/>
                <a:ea typeface="微软雅黑" panose="020B0503020204020204" charset="-122"/>
              </a:endParaRPr>
            </a:p>
            <a:p>
              <a:pPr marL="342900" indent="-342900" algn="just" eaLnBrk="1" hangingPunct="1">
                <a:buFont typeface="Arial" panose="020B0604020202090204" pitchFamily="34" charset="0"/>
                <a:buChar char="•"/>
              </a:pPr>
              <a:r>
                <a:rPr lang="zh-CN" sz="2400">
                  <a:solidFill>
                    <a:schemeClr val="bg1"/>
                  </a:solidFill>
                  <a:latin typeface="微软雅黑" panose="020B0503020204020204" charset="-122"/>
                  <a:ea typeface="微软雅黑" panose="020B0503020204020204" charset="-122"/>
                </a:rPr>
                <a:t>基于特定查询的相对频率与出现流感症状的病人去看医生的比率高度相关，因此可以用来检测网络搜索用户众多区域的流感情况。</a:t>
              </a:r>
              <a:endParaRPr lang="zh-CN" sz="2400">
                <a:solidFill>
                  <a:schemeClr val="bg1"/>
                </a:solidFill>
                <a:latin typeface="微软雅黑" panose="020B0503020204020204" charset="-122"/>
                <a:ea typeface="微软雅黑" panose="020B0503020204020204" charset="-122"/>
              </a:endParaRPr>
            </a:p>
          </p:txBody>
        </p:sp>
        <p:sp>
          <p:nvSpPr>
            <p:cNvPr id="13" name="文本框 14"/>
            <p:cNvSpPr txBox="1">
              <a:spLocks noChangeArrowheads="1"/>
            </p:cNvSpPr>
            <p:nvPr/>
          </p:nvSpPr>
          <p:spPr bwMode="auto">
            <a:xfrm>
              <a:off x="4531" y="3118"/>
              <a:ext cx="4395" cy="4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wrap="square">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zh-CN" sz="2800" b="1">
                  <a:solidFill>
                    <a:schemeClr val="bg1"/>
                  </a:solidFill>
                  <a:latin typeface="微软雅黑" panose="020B0503020204020204" charset="-122"/>
                  <a:ea typeface="微软雅黑" panose="020B0503020204020204" charset="-122"/>
                </a:rPr>
                <a:t>基于搜索引擎查询数据的流感疫情检测</a:t>
              </a:r>
              <a:endParaRPr lang="zh-CN" sz="2800" b="1">
                <a:solidFill>
                  <a:schemeClr val="bg1"/>
                </a:solidFill>
                <a:latin typeface="微软雅黑" panose="020B0503020204020204" charset="-122"/>
                <a:ea typeface="微软雅黑" panose="020B0503020204020204" charset="-122"/>
              </a:endParaRPr>
            </a:p>
          </p:txBody>
        </p:sp>
        <p:sp>
          <p:nvSpPr>
            <p:cNvPr id="14" name="TextBox 35"/>
            <p:cNvSpPr txBox="1">
              <a:spLocks noChangeArrowheads="1"/>
            </p:cNvSpPr>
            <p:nvPr/>
          </p:nvSpPr>
          <p:spPr bwMode="auto">
            <a:xfrm>
              <a:off x="4261" y="7380"/>
              <a:ext cx="6060" cy="77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marL="342900" indent="-342900" algn="just" eaLnBrk="1" hangingPunct="1">
                <a:buFont typeface="Arial" panose="020B0604020202090204" pitchFamily="34" charset="0"/>
                <a:buChar char="•"/>
              </a:pPr>
              <a:r>
                <a:rPr lang="zh-CN" altLang="en-US" sz="2400">
                  <a:solidFill>
                    <a:schemeClr val="bg1"/>
                  </a:solidFill>
                  <a:latin typeface="微软雅黑" panose="020B0503020204020204" charset="-122"/>
                  <a:ea typeface="微软雅黑" panose="020B0503020204020204" charset="-122"/>
                </a:rPr>
                <a:t>大数据浮夸：并不具备真正大数据管理和分析能力。</a:t>
              </a:r>
              <a:endParaRPr lang="zh-CN" altLang="en-US" sz="2400">
                <a:solidFill>
                  <a:schemeClr val="bg1"/>
                </a:solidFill>
                <a:latin typeface="微软雅黑" panose="020B0503020204020204" charset="-122"/>
                <a:ea typeface="微软雅黑" panose="020B0503020204020204" charset="-122"/>
              </a:endParaRPr>
            </a:p>
            <a:p>
              <a:pPr marL="342900" indent="-342900" algn="just" eaLnBrk="1" hangingPunct="1">
                <a:buFont typeface="Arial" panose="020B0604020202090204" pitchFamily="34" charset="0"/>
                <a:buChar char="•"/>
              </a:pPr>
              <a:r>
                <a:rPr lang="zh-CN" altLang="en-US" sz="2400">
                  <a:solidFill>
                    <a:schemeClr val="bg1"/>
                  </a:solidFill>
                  <a:latin typeface="微软雅黑" panose="020B0503020204020204" charset="-122"/>
                  <a:ea typeface="微软雅黑" panose="020B0503020204020204" charset="-122"/>
                </a:rPr>
                <a:t>算法动态性：用户使用习惯发生了变化。</a:t>
              </a:r>
              <a:endParaRPr lang="zh-CN" altLang="en-US" sz="2400">
                <a:solidFill>
                  <a:schemeClr val="bg1"/>
                </a:solidFill>
                <a:latin typeface="微软雅黑" panose="020B0503020204020204" charset="-122"/>
                <a:ea typeface="微软雅黑" panose="020B0503020204020204" charset="-122"/>
              </a:endParaRPr>
            </a:p>
          </p:txBody>
        </p:sp>
        <p:sp>
          <p:nvSpPr>
            <p:cNvPr id="15" name="文本框 16"/>
            <p:cNvSpPr txBox="1">
              <a:spLocks noChangeArrowheads="1"/>
            </p:cNvSpPr>
            <p:nvPr/>
          </p:nvSpPr>
          <p:spPr bwMode="auto">
            <a:xfrm>
              <a:off x="4608" y="6410"/>
              <a:ext cx="4691" cy="4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wrap="square">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en-US" altLang="zh-CN" sz="2800" b="1">
                  <a:solidFill>
                    <a:schemeClr val="bg1"/>
                  </a:solidFill>
                  <a:latin typeface="微软雅黑" panose="020B0503020204020204" charset="-122"/>
                  <a:ea typeface="微软雅黑" panose="020B0503020204020204" charset="-122"/>
                </a:rPr>
                <a:t>Google</a:t>
              </a:r>
              <a:r>
                <a:rPr lang="zh-CN" altLang="en-US" sz="2800" b="1">
                  <a:solidFill>
                    <a:schemeClr val="bg1"/>
                  </a:solidFill>
                  <a:latin typeface="微软雅黑" panose="020B0503020204020204" charset="-122"/>
                  <a:ea typeface="微软雅黑" panose="020B0503020204020204" charset="-122"/>
                </a:rPr>
                <a:t>情流感启示：</a:t>
              </a:r>
              <a:r>
                <a:rPr lang="zh-CN" sz="2800" b="1">
                  <a:solidFill>
                    <a:schemeClr val="bg1"/>
                  </a:solidFill>
                  <a:latin typeface="微软雅黑" panose="020B0503020204020204" charset="-122"/>
                  <a:ea typeface="微软雅黑" panose="020B0503020204020204" charset="-122"/>
                </a:rPr>
                <a:t>大数据分析的陷阱</a:t>
              </a:r>
              <a:endParaRPr lang="zh-CN" sz="2800" b="1">
                <a:solidFill>
                  <a:schemeClr val="bg1"/>
                </a:solidFill>
                <a:latin typeface="微软雅黑" panose="020B0503020204020204" charset="-122"/>
                <a:ea typeface="微软雅黑" panose="020B0503020204020204" charset="-122"/>
              </a:endParaRPr>
            </a:p>
          </p:txBody>
        </p:sp>
      </p:grpSp>
      <p:sp>
        <p:nvSpPr>
          <p:cNvPr id="4" name="Text Box 3"/>
          <p:cNvSpPr txBox="1"/>
          <p:nvPr/>
        </p:nvSpPr>
        <p:spPr>
          <a:xfrm>
            <a:off x="2154555" y="12957175"/>
            <a:ext cx="4615815" cy="368300"/>
          </a:xfrm>
          <a:prstGeom prst="rect">
            <a:avLst/>
          </a:prstGeom>
          <a:noFill/>
        </p:spPr>
        <p:txBody>
          <a:bodyPr wrap="square" rtlCol="0">
            <a:spAutoFit/>
          </a:bodyPr>
          <a:p>
            <a:r>
              <a:rPr lang="zh-CN" altLang="en-US"/>
              <a:t>图片来源：</a:t>
            </a:r>
            <a:r>
              <a:rPr lang="en-US" altLang="zh-CN"/>
              <a:t>Nature</a:t>
            </a:r>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93065" y="629285"/>
            <a:ext cx="11924665" cy="784860"/>
          </a:xfrm>
        </p:spPr>
        <p:txBody>
          <a:bodyPr/>
          <a:lstStyle/>
          <a:p>
            <a:r>
              <a:rPr lang="en-US" altLang="zh-CN"/>
              <a:t>Climate FieldView </a:t>
            </a:r>
            <a:r>
              <a:rPr lang="zh-CN" altLang="en-US"/>
              <a:t>平台及农业大数据分析</a:t>
            </a:r>
            <a:endParaRPr lang="zh-CN" altLang="en-US"/>
          </a:p>
        </p:txBody>
      </p:sp>
      <p:sp>
        <p:nvSpPr>
          <p:cNvPr id="15365" name="圆角矩形 4"/>
          <p:cNvSpPr>
            <a:spLocks noChangeArrowheads="1"/>
          </p:cNvSpPr>
          <p:nvPr/>
        </p:nvSpPr>
        <p:spPr bwMode="auto">
          <a:xfrm>
            <a:off x="16048355" y="3064510"/>
            <a:ext cx="5565140" cy="9153525"/>
          </a:xfrm>
          <a:prstGeom prst="roundRect">
            <a:avLst>
              <a:gd name="adj" fmla="val 16667"/>
            </a:avLst>
          </a:pr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endParaRPr lang="zh-CN" altLang="en-US" sz="3600">
              <a:solidFill>
                <a:srgbClr val="FFFFFF"/>
              </a:solidFill>
            </a:endParaRPr>
          </a:p>
        </p:txBody>
      </p:sp>
      <p:sp>
        <p:nvSpPr>
          <p:cNvPr id="15366" name="圆角矩形 5"/>
          <p:cNvSpPr>
            <a:spLocks noChangeArrowheads="1"/>
          </p:cNvSpPr>
          <p:nvPr/>
        </p:nvSpPr>
        <p:spPr bwMode="auto">
          <a:xfrm>
            <a:off x="2592705" y="3064510"/>
            <a:ext cx="5565140" cy="9154160"/>
          </a:xfrm>
          <a:prstGeom prst="roundRect">
            <a:avLst>
              <a:gd name="adj" fmla="val 16667"/>
            </a:avLst>
          </a:pr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endParaRPr lang="zh-CN" altLang="en-US" sz="3600">
              <a:solidFill>
                <a:srgbClr val="FFFFFF"/>
              </a:solidFill>
            </a:endParaRPr>
          </a:p>
        </p:txBody>
      </p:sp>
      <p:sp>
        <p:nvSpPr>
          <p:cNvPr id="15367" name="圆角矩形 6"/>
          <p:cNvSpPr>
            <a:spLocks noChangeArrowheads="1"/>
          </p:cNvSpPr>
          <p:nvPr/>
        </p:nvSpPr>
        <p:spPr bwMode="auto">
          <a:xfrm>
            <a:off x="9352280" y="3064510"/>
            <a:ext cx="5561965" cy="9154160"/>
          </a:xfrm>
          <a:prstGeom prst="roundRect">
            <a:avLst>
              <a:gd name="adj" fmla="val 16667"/>
            </a:avLst>
          </a:prstGeom>
          <a:extLst>
            <a:ext uri="{91240B29-F687-4F45-9708-019B960494DF}">
              <a14:hiddenLine xmlns:a14="http://schemas.microsoft.com/office/drawing/2010/main" w="9525">
                <a:solidFill>
                  <a:srgbClr val="000000"/>
                </a:solidFill>
                <a:round/>
              </a14:hiddenLine>
            </a:ext>
          </a:ex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endParaRPr lang="zh-CN" altLang="en-US" sz="3600">
              <a:solidFill>
                <a:srgbClr val="FFFFFF"/>
              </a:solidFill>
            </a:endParaRPr>
          </a:p>
        </p:txBody>
      </p:sp>
      <p:cxnSp>
        <p:nvCxnSpPr>
          <p:cNvPr id="15368" name="直接连接符 7"/>
          <p:cNvCxnSpPr>
            <a:cxnSpLocks noChangeShapeType="1"/>
          </p:cNvCxnSpPr>
          <p:nvPr/>
        </p:nvCxnSpPr>
        <p:spPr bwMode="auto">
          <a:xfrm>
            <a:off x="8789670" y="3273425"/>
            <a:ext cx="0" cy="7853045"/>
          </a:xfrm>
          <a:prstGeom prst="line">
            <a:avLst/>
          </a:prstGeom>
          <a:ln>
            <a:headEnd type="oval" w="sm" len="sm"/>
            <a:tailEnd type="oval" w="sm" len="sm"/>
          </a:ln>
          <a:extLst>
            <a:ext uri="{909E8E84-426E-40DD-AFC4-6F175D3DCCD1}">
              <a14:hiddenFill xmlns:a14="http://schemas.microsoft.com/office/drawing/2010/main">
                <a:noFill/>
              </a14:hiddenFill>
            </a:ext>
          </a:extLst>
        </p:spPr>
        <p:style>
          <a:lnRef idx="2">
            <a:schemeClr val="accent6">
              <a:shade val="50000"/>
            </a:schemeClr>
          </a:lnRef>
          <a:fillRef idx="1">
            <a:schemeClr val="accent6"/>
          </a:fillRef>
          <a:effectRef idx="0">
            <a:schemeClr val="accent6"/>
          </a:effectRef>
          <a:fontRef idx="minor">
            <a:schemeClr val="lt1"/>
          </a:fontRef>
        </p:style>
      </p:cxnSp>
      <p:cxnSp>
        <p:nvCxnSpPr>
          <p:cNvPr id="15369" name="直接连接符 8"/>
          <p:cNvCxnSpPr>
            <a:cxnSpLocks noChangeShapeType="1"/>
          </p:cNvCxnSpPr>
          <p:nvPr/>
        </p:nvCxnSpPr>
        <p:spPr bwMode="auto">
          <a:xfrm>
            <a:off x="15476855" y="3295650"/>
            <a:ext cx="0" cy="7855585"/>
          </a:xfrm>
          <a:prstGeom prst="line">
            <a:avLst/>
          </a:prstGeom>
          <a:ln>
            <a:headEnd type="oval" w="sm" len="sm"/>
            <a:tailEnd type="oval" w="sm" len="sm"/>
          </a:ln>
          <a:extLst>
            <a:ext uri="{909E8E84-426E-40DD-AFC4-6F175D3DCCD1}">
              <a14:hiddenFill xmlns:a14="http://schemas.microsoft.com/office/drawing/2010/main">
                <a:noFill/>
              </a14:hiddenFill>
            </a:ext>
          </a:extLst>
        </p:spPr>
        <p:style>
          <a:lnRef idx="2">
            <a:schemeClr val="accent6">
              <a:shade val="50000"/>
            </a:schemeClr>
          </a:lnRef>
          <a:fillRef idx="1">
            <a:schemeClr val="accent6"/>
          </a:fillRef>
          <a:effectRef idx="0">
            <a:schemeClr val="accent6"/>
          </a:effectRef>
          <a:fontRef idx="minor">
            <a:schemeClr val="lt1"/>
          </a:fontRef>
        </p:style>
      </p:cxnSp>
      <p:pic>
        <p:nvPicPr>
          <p:cNvPr id="15370"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923780" y="3556635"/>
            <a:ext cx="4172585" cy="47085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pic>
      <p:pic>
        <p:nvPicPr>
          <p:cNvPr id="15371"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990" y="3556635"/>
            <a:ext cx="4168775" cy="47085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pic>
      <p:pic>
        <p:nvPicPr>
          <p:cNvPr id="15372" name="图片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0025" y="3556635"/>
            <a:ext cx="4434205" cy="47085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pic>
      <p:sp>
        <p:nvSpPr>
          <p:cNvPr id="15373" name="矩形 12"/>
          <p:cNvSpPr>
            <a:spLocks noChangeArrowheads="1"/>
          </p:cNvSpPr>
          <p:nvPr/>
        </p:nvSpPr>
        <p:spPr bwMode="auto">
          <a:xfrm>
            <a:off x="3201035" y="9616440"/>
            <a:ext cx="4521835" cy="15684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eaLnBrk="1" hangingPunct="1"/>
            <a:r>
              <a:rPr sz="2400">
                <a:solidFill>
                  <a:schemeClr val="bg1"/>
                </a:solidFill>
                <a:latin typeface="微软雅黑" panose="020B0503020204020204" charset="-122"/>
                <a:ea typeface="微软雅黑" panose="020B0503020204020204" charset="-122"/>
              </a:rPr>
              <a:t>利用气候及土壤大数据，提供农户最佳化的栽种管理决策，协助农民有效管理其耕地，并让农民从每一颗种子中提取最高的价值。</a:t>
            </a:r>
            <a:endParaRPr sz="2400">
              <a:solidFill>
                <a:schemeClr val="bg1"/>
              </a:solidFill>
              <a:latin typeface="微软雅黑" panose="020B0503020204020204" charset="-122"/>
              <a:ea typeface="微软雅黑" panose="020B0503020204020204" charset="-122"/>
            </a:endParaRPr>
          </a:p>
        </p:txBody>
      </p:sp>
      <p:sp>
        <p:nvSpPr>
          <p:cNvPr id="15374" name="文本框 13"/>
          <p:cNvSpPr txBox="1">
            <a:spLocks noChangeArrowheads="1"/>
          </p:cNvSpPr>
          <p:nvPr/>
        </p:nvSpPr>
        <p:spPr bwMode="auto">
          <a:xfrm>
            <a:off x="3072130" y="8763000"/>
            <a:ext cx="4650740" cy="58356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algn="ctr" eaLnBrk="1" hangingPunct="1"/>
            <a:r>
              <a:rPr lang="zh-CN" altLang="en-US" sz="3200" b="1">
                <a:solidFill>
                  <a:schemeClr val="bg1"/>
                </a:solidFill>
                <a:latin typeface="微软雅黑" panose="020B0503020204020204" charset="-122"/>
                <a:ea typeface="微软雅黑" panose="020B0503020204020204" charset="-122"/>
              </a:rPr>
              <a:t>目的</a:t>
            </a:r>
            <a:endParaRPr lang="zh-CN" altLang="en-US" sz="3200" b="1">
              <a:solidFill>
                <a:schemeClr val="bg1"/>
              </a:solidFill>
              <a:latin typeface="微软雅黑" panose="020B0503020204020204" charset="-122"/>
              <a:ea typeface="微软雅黑" panose="020B0503020204020204" charset="-122"/>
            </a:endParaRPr>
          </a:p>
        </p:txBody>
      </p:sp>
      <p:cxnSp>
        <p:nvCxnSpPr>
          <p:cNvPr id="15375" name="直接连接符 14"/>
          <p:cNvCxnSpPr>
            <a:cxnSpLocks noChangeShapeType="1"/>
          </p:cNvCxnSpPr>
          <p:nvPr/>
        </p:nvCxnSpPr>
        <p:spPr bwMode="auto">
          <a:xfrm>
            <a:off x="3119755" y="9431020"/>
            <a:ext cx="4511675" cy="8255"/>
          </a:xfrm>
          <a:prstGeom prst="line">
            <a:avLst/>
          </a:prstGeom>
          <a:ln>
            <a:headEnd type="oval" w="sm" len="sm"/>
            <a:tailEnd type="oval" w="sm" len="sm"/>
          </a:ln>
          <a:extLst>
            <a:ext uri="{909E8E84-426E-40DD-AFC4-6F175D3DCCD1}">
              <a14:hiddenFill xmlns:a14="http://schemas.microsoft.com/office/drawing/2010/main">
                <a:noFill/>
              </a14:hiddenFill>
            </a:ext>
          </a:extLst>
        </p:spPr>
        <p:style>
          <a:lnRef idx="2">
            <a:schemeClr val="accent6">
              <a:shade val="50000"/>
            </a:schemeClr>
          </a:lnRef>
          <a:fillRef idx="1">
            <a:schemeClr val="accent6"/>
          </a:fillRef>
          <a:effectRef idx="0">
            <a:schemeClr val="accent6"/>
          </a:effectRef>
          <a:fontRef idx="minor">
            <a:schemeClr val="lt1"/>
          </a:fontRef>
        </p:style>
      </p:cxnSp>
      <p:sp>
        <p:nvSpPr>
          <p:cNvPr id="15376" name="矩形 15"/>
          <p:cNvSpPr>
            <a:spLocks noChangeArrowheads="1"/>
          </p:cNvSpPr>
          <p:nvPr/>
        </p:nvSpPr>
        <p:spPr bwMode="auto">
          <a:xfrm>
            <a:off x="10053320" y="9616440"/>
            <a:ext cx="4521835" cy="15684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eaLnBrk="1" hangingPunct="1"/>
            <a:r>
              <a:rPr sz="2400">
                <a:solidFill>
                  <a:schemeClr val="bg1"/>
                </a:solidFill>
                <a:latin typeface="微软雅黑" panose="020B0503020204020204" charset="-122"/>
                <a:ea typeface="微软雅黑" panose="020B0503020204020204" charset="-122"/>
              </a:rPr>
              <a:t>自然资源与环境数据</a:t>
            </a:r>
            <a:endParaRPr sz="2400">
              <a:solidFill>
                <a:schemeClr val="bg1"/>
              </a:solidFill>
              <a:latin typeface="微软雅黑" panose="020B0503020204020204" charset="-122"/>
              <a:ea typeface="微软雅黑" panose="020B0503020204020204" charset="-122"/>
            </a:endParaRPr>
          </a:p>
          <a:p>
            <a:pPr eaLnBrk="1" hangingPunct="1"/>
            <a:r>
              <a:rPr lang="zh-CN" sz="2400">
                <a:solidFill>
                  <a:schemeClr val="bg1"/>
                </a:solidFill>
                <a:latin typeface="微软雅黑" panose="020B0503020204020204" charset="-122"/>
                <a:ea typeface="微软雅黑" panose="020B0503020204020204" charset="-122"/>
              </a:rPr>
              <a:t>生产数据</a:t>
            </a:r>
            <a:endParaRPr lang="zh-CN" sz="2400">
              <a:solidFill>
                <a:schemeClr val="bg1"/>
              </a:solidFill>
              <a:latin typeface="微软雅黑" panose="020B0503020204020204" charset="-122"/>
              <a:ea typeface="微软雅黑" panose="020B0503020204020204" charset="-122"/>
            </a:endParaRPr>
          </a:p>
          <a:p>
            <a:pPr eaLnBrk="1" hangingPunct="1"/>
            <a:r>
              <a:rPr lang="zh-CN" sz="2400">
                <a:solidFill>
                  <a:schemeClr val="bg1"/>
                </a:solidFill>
                <a:latin typeface="微软雅黑" panose="020B0503020204020204" charset="-122"/>
                <a:ea typeface="微软雅黑" panose="020B0503020204020204" charset="-122"/>
              </a:rPr>
              <a:t>市场数据</a:t>
            </a:r>
            <a:endParaRPr lang="zh-CN" sz="2400">
              <a:solidFill>
                <a:schemeClr val="bg1"/>
              </a:solidFill>
              <a:latin typeface="微软雅黑" panose="020B0503020204020204" charset="-122"/>
              <a:ea typeface="微软雅黑" panose="020B0503020204020204" charset="-122"/>
            </a:endParaRPr>
          </a:p>
          <a:p>
            <a:pPr eaLnBrk="1" hangingPunct="1"/>
            <a:r>
              <a:rPr lang="zh-CN" sz="2400">
                <a:solidFill>
                  <a:schemeClr val="bg1"/>
                </a:solidFill>
                <a:latin typeface="微软雅黑" panose="020B0503020204020204" charset="-122"/>
                <a:ea typeface="微软雅黑" panose="020B0503020204020204" charset="-122"/>
              </a:rPr>
              <a:t>管理数据</a:t>
            </a:r>
            <a:endParaRPr lang="zh-CN" sz="2400">
              <a:solidFill>
                <a:schemeClr val="bg1"/>
              </a:solidFill>
              <a:latin typeface="微软雅黑" panose="020B0503020204020204" charset="-122"/>
              <a:ea typeface="微软雅黑" panose="020B0503020204020204" charset="-122"/>
            </a:endParaRPr>
          </a:p>
        </p:txBody>
      </p:sp>
      <p:sp>
        <p:nvSpPr>
          <p:cNvPr id="15377" name="文本框 16"/>
          <p:cNvSpPr txBox="1">
            <a:spLocks noChangeArrowheads="1"/>
          </p:cNvSpPr>
          <p:nvPr/>
        </p:nvSpPr>
        <p:spPr bwMode="auto">
          <a:xfrm>
            <a:off x="9924415" y="8763000"/>
            <a:ext cx="4650740" cy="58356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algn="ctr" eaLnBrk="1" hangingPunct="1"/>
            <a:r>
              <a:rPr lang="zh-CN" altLang="en-US" sz="3200" b="1">
                <a:solidFill>
                  <a:schemeClr val="bg1"/>
                </a:solidFill>
                <a:latin typeface="微软雅黑" panose="020B0503020204020204" charset="-122"/>
                <a:ea typeface="微软雅黑" panose="020B0503020204020204" charset="-122"/>
              </a:rPr>
              <a:t>内容</a:t>
            </a:r>
            <a:endParaRPr lang="zh-CN" altLang="en-US" sz="3200" b="1">
              <a:solidFill>
                <a:schemeClr val="bg1"/>
              </a:solidFill>
              <a:latin typeface="微软雅黑" panose="020B0503020204020204" charset="-122"/>
              <a:ea typeface="微软雅黑" panose="020B0503020204020204" charset="-122"/>
            </a:endParaRPr>
          </a:p>
        </p:txBody>
      </p:sp>
      <p:cxnSp>
        <p:nvCxnSpPr>
          <p:cNvPr id="15378" name="直接连接符 17"/>
          <p:cNvCxnSpPr>
            <a:cxnSpLocks noChangeShapeType="1"/>
          </p:cNvCxnSpPr>
          <p:nvPr/>
        </p:nvCxnSpPr>
        <p:spPr bwMode="auto">
          <a:xfrm>
            <a:off x="9972040" y="9431020"/>
            <a:ext cx="4515485" cy="8255"/>
          </a:xfrm>
          <a:prstGeom prst="line">
            <a:avLst/>
          </a:prstGeom>
          <a:ln>
            <a:headEnd type="oval" w="sm" len="sm"/>
            <a:tailEnd type="oval" w="sm" len="sm"/>
          </a:ln>
          <a:extLst>
            <a:ext uri="{909E8E84-426E-40DD-AFC4-6F175D3DCCD1}">
              <a14:hiddenFill xmlns:a14="http://schemas.microsoft.com/office/drawing/2010/main">
                <a:noFill/>
              </a14:hiddenFill>
            </a:ext>
          </a:extLst>
        </p:spPr>
        <p:style>
          <a:lnRef idx="2">
            <a:schemeClr val="accent6">
              <a:shade val="50000"/>
            </a:schemeClr>
          </a:lnRef>
          <a:fillRef idx="1">
            <a:schemeClr val="accent6"/>
          </a:fillRef>
          <a:effectRef idx="0">
            <a:schemeClr val="accent6"/>
          </a:effectRef>
          <a:fontRef idx="minor">
            <a:schemeClr val="lt1"/>
          </a:fontRef>
        </p:style>
      </p:cxnSp>
      <p:sp>
        <p:nvSpPr>
          <p:cNvPr id="15379" name="矩形 18"/>
          <p:cNvSpPr>
            <a:spLocks noChangeArrowheads="1"/>
          </p:cNvSpPr>
          <p:nvPr/>
        </p:nvSpPr>
        <p:spPr bwMode="auto">
          <a:xfrm>
            <a:off x="16710660" y="9610725"/>
            <a:ext cx="4520565" cy="230695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eaLnBrk="1" hangingPunct="1"/>
            <a:r>
              <a:rPr lang="zh-CN" altLang="en-US" sz="2400">
                <a:solidFill>
                  <a:schemeClr val="bg1"/>
                </a:solidFill>
                <a:latin typeface="微软雅黑" panose="020B0503020204020204" charset="-122"/>
                <a:ea typeface="微软雅黑" panose="020B0503020204020204" charset="-122"/>
              </a:rPr>
              <a:t>生产过程管理</a:t>
            </a:r>
            <a:endParaRPr lang="zh-CN" altLang="en-US" sz="2400">
              <a:solidFill>
                <a:schemeClr val="bg1"/>
              </a:solidFill>
              <a:latin typeface="微软雅黑" panose="020B0503020204020204" charset="-122"/>
              <a:ea typeface="微软雅黑" panose="020B0503020204020204" charset="-122"/>
            </a:endParaRPr>
          </a:p>
          <a:p>
            <a:pPr eaLnBrk="1" hangingPunct="1"/>
            <a:r>
              <a:rPr lang="zh-CN" altLang="en-US" sz="2400">
                <a:solidFill>
                  <a:schemeClr val="bg1"/>
                </a:solidFill>
                <a:latin typeface="微软雅黑" panose="020B0503020204020204" charset="-122"/>
                <a:ea typeface="微软雅黑" panose="020B0503020204020204" charset="-122"/>
              </a:rPr>
              <a:t>资源管理</a:t>
            </a:r>
            <a:endParaRPr lang="zh-CN" altLang="en-US" sz="2400">
              <a:solidFill>
                <a:schemeClr val="bg1"/>
              </a:solidFill>
              <a:latin typeface="微软雅黑" panose="020B0503020204020204" charset="-122"/>
              <a:ea typeface="微软雅黑" panose="020B0503020204020204" charset="-122"/>
            </a:endParaRPr>
          </a:p>
          <a:p>
            <a:pPr eaLnBrk="1" hangingPunct="1"/>
            <a:r>
              <a:rPr lang="zh-CN" altLang="en-US" sz="2400">
                <a:solidFill>
                  <a:schemeClr val="bg1"/>
                </a:solidFill>
                <a:latin typeface="微软雅黑" panose="020B0503020204020204" charset="-122"/>
                <a:ea typeface="微软雅黑" panose="020B0503020204020204" charset="-122"/>
              </a:rPr>
              <a:t>生态环境管理</a:t>
            </a:r>
            <a:endParaRPr lang="zh-CN" altLang="en-US" sz="2400">
              <a:solidFill>
                <a:schemeClr val="bg1"/>
              </a:solidFill>
              <a:latin typeface="微软雅黑" panose="020B0503020204020204" charset="-122"/>
              <a:ea typeface="微软雅黑" panose="020B0503020204020204" charset="-122"/>
            </a:endParaRPr>
          </a:p>
          <a:p>
            <a:pPr eaLnBrk="1" hangingPunct="1"/>
            <a:r>
              <a:rPr lang="zh-CN" altLang="en-US" sz="2400">
                <a:solidFill>
                  <a:schemeClr val="bg1"/>
                </a:solidFill>
                <a:latin typeface="微软雅黑" panose="020B0503020204020204" charset="-122"/>
                <a:ea typeface="微软雅黑" panose="020B0503020204020204" charset="-122"/>
              </a:rPr>
              <a:t>农产品和食品安全管理</a:t>
            </a:r>
            <a:endParaRPr lang="zh-CN" altLang="en-US" sz="2400">
              <a:solidFill>
                <a:schemeClr val="bg1"/>
              </a:solidFill>
              <a:latin typeface="微软雅黑" panose="020B0503020204020204" charset="-122"/>
              <a:ea typeface="微软雅黑" panose="020B0503020204020204" charset="-122"/>
            </a:endParaRPr>
          </a:p>
          <a:p>
            <a:pPr eaLnBrk="1" hangingPunct="1"/>
            <a:r>
              <a:rPr lang="zh-CN" altLang="en-US" sz="2400">
                <a:solidFill>
                  <a:schemeClr val="bg1"/>
                </a:solidFill>
                <a:latin typeface="微软雅黑" panose="020B0503020204020204" charset="-122"/>
                <a:ea typeface="微软雅黑" panose="020B0503020204020204" charset="-122"/>
              </a:rPr>
              <a:t>装备和设施监控</a:t>
            </a:r>
            <a:endParaRPr lang="zh-CN" altLang="en-US" sz="2400">
              <a:solidFill>
                <a:schemeClr val="bg1"/>
              </a:solidFill>
              <a:latin typeface="微软雅黑" panose="020B0503020204020204" charset="-122"/>
              <a:ea typeface="微软雅黑" panose="020B0503020204020204" charset="-122"/>
            </a:endParaRPr>
          </a:p>
          <a:p>
            <a:pPr eaLnBrk="1" hangingPunct="1"/>
            <a:r>
              <a:rPr lang="zh-CN" altLang="en-US" sz="2400">
                <a:solidFill>
                  <a:schemeClr val="bg1"/>
                </a:solidFill>
                <a:latin typeface="微软雅黑" panose="020B0503020204020204" charset="-122"/>
                <a:ea typeface="微软雅黑" panose="020B0503020204020204" charset="-122"/>
              </a:rPr>
              <a:t>科研大数据应用</a:t>
            </a:r>
            <a:endParaRPr lang="zh-CN" altLang="en-US" sz="2400">
              <a:solidFill>
                <a:schemeClr val="bg1"/>
              </a:solidFill>
              <a:latin typeface="微软雅黑" panose="020B0503020204020204" charset="-122"/>
              <a:ea typeface="微软雅黑" panose="020B0503020204020204" charset="-122"/>
            </a:endParaRPr>
          </a:p>
        </p:txBody>
      </p:sp>
      <p:sp>
        <p:nvSpPr>
          <p:cNvPr id="15380" name="文本框 19"/>
          <p:cNvSpPr txBox="1">
            <a:spLocks noChangeArrowheads="1"/>
          </p:cNvSpPr>
          <p:nvPr/>
        </p:nvSpPr>
        <p:spPr bwMode="auto">
          <a:xfrm>
            <a:off x="16581120" y="8757920"/>
            <a:ext cx="4650105" cy="58356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algn="ctr" eaLnBrk="1" hangingPunct="1"/>
            <a:r>
              <a:rPr lang="zh-CN" altLang="en-US" sz="3200" b="1">
                <a:solidFill>
                  <a:schemeClr val="bg1"/>
                </a:solidFill>
                <a:latin typeface="微软雅黑" panose="020B0503020204020204" charset="-122"/>
                <a:ea typeface="微软雅黑" panose="020B0503020204020204" charset="-122"/>
              </a:rPr>
              <a:t>使用</a:t>
            </a:r>
            <a:endParaRPr lang="zh-CN" altLang="en-US" sz="3200" b="1">
              <a:solidFill>
                <a:schemeClr val="bg1"/>
              </a:solidFill>
              <a:latin typeface="微软雅黑" panose="020B0503020204020204" charset="-122"/>
              <a:ea typeface="微软雅黑" panose="020B0503020204020204" charset="-122"/>
            </a:endParaRPr>
          </a:p>
        </p:txBody>
      </p:sp>
      <p:cxnSp>
        <p:nvCxnSpPr>
          <p:cNvPr id="15381" name="直接连接符 20"/>
          <p:cNvCxnSpPr>
            <a:cxnSpLocks noChangeShapeType="1"/>
          </p:cNvCxnSpPr>
          <p:nvPr/>
        </p:nvCxnSpPr>
        <p:spPr bwMode="auto">
          <a:xfrm>
            <a:off x="16628745" y="9425305"/>
            <a:ext cx="4515485" cy="8255"/>
          </a:xfrm>
          <a:prstGeom prst="line">
            <a:avLst/>
          </a:prstGeom>
          <a:ln>
            <a:headEnd type="oval" w="sm" len="sm"/>
            <a:tailEnd type="oval" w="sm" len="sm"/>
          </a:ln>
          <a:extLst>
            <a:ext uri="{909E8E84-426E-40DD-AFC4-6F175D3DCCD1}">
              <a14:hiddenFill xmlns:a14="http://schemas.microsoft.com/office/drawing/2010/main">
                <a:noFill/>
              </a14:hiddenFill>
            </a:ext>
          </a:extLst>
        </p:spPr>
        <p:style>
          <a:lnRef idx="2">
            <a:schemeClr val="accent6">
              <a:shade val="50000"/>
            </a:schemeClr>
          </a:lnRef>
          <a:fillRef idx="1">
            <a:schemeClr val="accent6"/>
          </a:fillRef>
          <a:effectRef idx="0">
            <a:schemeClr val="accent6"/>
          </a:effectRef>
          <a:fontRef idx="minor">
            <a:schemeClr val="lt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93065" y="629285"/>
            <a:ext cx="11924665" cy="784860"/>
          </a:xfrm>
        </p:spPr>
        <p:txBody>
          <a:bodyPr/>
          <a:lstStyle/>
          <a:p>
            <a:r>
              <a:rPr lang="en-US" altLang="zh-CN"/>
              <a:t>Climate FieldView </a:t>
            </a:r>
            <a:r>
              <a:rPr lang="zh-CN" altLang="en-US"/>
              <a:t>平台及农业大数据分析</a:t>
            </a:r>
            <a:endParaRPr lang="zh-CN" altLang="en-US"/>
          </a:p>
        </p:txBody>
      </p:sp>
      <p:pic>
        <p:nvPicPr>
          <p:cNvPr id="2" name="Picture 1"/>
          <p:cNvPicPr>
            <a:picLocks noChangeAspect="1"/>
          </p:cNvPicPr>
          <p:nvPr/>
        </p:nvPicPr>
        <p:blipFill>
          <a:blip r:embed="rId1"/>
          <a:stretch>
            <a:fillRect/>
          </a:stretch>
        </p:blipFill>
        <p:spPr>
          <a:xfrm>
            <a:off x="3799205" y="1628140"/>
            <a:ext cx="16785590" cy="10459085"/>
          </a:xfrm>
          <a:prstGeom prst="rect">
            <a:avLst/>
          </a:prstGeom>
        </p:spPr>
      </p:pic>
      <p:sp>
        <p:nvSpPr>
          <p:cNvPr id="9" name="Text Box 8"/>
          <p:cNvSpPr txBox="1"/>
          <p:nvPr/>
        </p:nvSpPr>
        <p:spPr>
          <a:xfrm>
            <a:off x="2154555" y="12957175"/>
            <a:ext cx="4615815" cy="368300"/>
          </a:xfrm>
          <a:prstGeom prst="rect">
            <a:avLst/>
          </a:prstGeom>
          <a:noFill/>
        </p:spPr>
        <p:txBody>
          <a:bodyPr wrap="square" rtlCol="0">
            <a:spAutoFit/>
          </a:bodyPr>
          <a:p>
            <a:r>
              <a:rPr lang="zh-CN" altLang="en-US"/>
              <a:t>图片来源：oemoffhighway</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93065" y="629285"/>
            <a:ext cx="11924665" cy="784860"/>
          </a:xfrm>
        </p:spPr>
        <p:txBody>
          <a:bodyPr/>
          <a:lstStyle/>
          <a:p>
            <a:r>
              <a:rPr lang="en-US" altLang="zh-CN"/>
              <a:t>Climate FieldView </a:t>
            </a:r>
            <a:r>
              <a:rPr lang="zh-CN" altLang="en-US"/>
              <a:t>平台及农业大数据分析</a:t>
            </a:r>
            <a:endParaRPr lang="zh-CN" altLang="en-US"/>
          </a:p>
        </p:txBody>
      </p:sp>
      <p:pic>
        <p:nvPicPr>
          <p:cNvPr id="10" name="Picture 9" descr="首页"/>
          <p:cNvPicPr>
            <a:picLocks noChangeAspect="1"/>
          </p:cNvPicPr>
          <p:nvPr/>
        </p:nvPicPr>
        <p:blipFill>
          <a:blip r:embed="rId1"/>
          <a:stretch>
            <a:fillRect/>
          </a:stretch>
        </p:blipFill>
        <p:spPr>
          <a:xfrm>
            <a:off x="2154555" y="1985645"/>
            <a:ext cx="20074890" cy="10404475"/>
          </a:xfrm>
          <a:prstGeom prst="rect">
            <a:avLst/>
          </a:prstGeom>
        </p:spPr>
      </p:pic>
      <p:sp>
        <p:nvSpPr>
          <p:cNvPr id="9" name="Text Box 8"/>
          <p:cNvSpPr txBox="1"/>
          <p:nvPr/>
        </p:nvSpPr>
        <p:spPr>
          <a:xfrm>
            <a:off x="2154555" y="12957175"/>
            <a:ext cx="4615815" cy="368300"/>
          </a:xfrm>
          <a:prstGeom prst="rect">
            <a:avLst/>
          </a:prstGeom>
          <a:noFill/>
        </p:spPr>
        <p:txBody>
          <a:bodyPr wrap="square" rtlCol="0">
            <a:spAutoFit/>
          </a:bodyPr>
          <a:p>
            <a:r>
              <a:rPr lang="zh-CN" altLang="en-US"/>
              <a:t>图片来源：农业农村大数据平台</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 hidden="1"/>
          <p:cNvSpPr txBox="1"/>
          <p:nvPr/>
        </p:nvSpPr>
        <p:spPr>
          <a:xfrm>
            <a:off x="0" y="0"/>
            <a:ext cx="0" cy="0"/>
          </a:xfrm>
          <a:prstGeom prst="rect">
            <a:avLst/>
          </a:prstGeom>
          <a:solidFill>
            <a:srgbClr val="FFFFFF"/>
          </a:solidFill>
        </p:spPr>
        <p:txBody>
          <a:bodyPr rtlCol="0" anchor="t"/>
          <a:lstStyle/>
          <a:p>
            <a:endParaRPr lang="en-US" sz="1100">
              <a:solidFill>
                <a:srgbClr val="181818"/>
              </a:solidFill>
            </a:endParaRPr>
          </a:p>
          <a:p>
            <a:pPr>
              <a:buClr>
                <a:srgbClr val="FFFFFF"/>
              </a:buClr>
            </a:pPr>
            <a:r>
              <a:rPr lang="en-US">
                <a:solidFill>
                  <a:srgbClr val="FFFFFF"/>
                </a:solidFill>
              </a:rPr>
              <a:t>E6636BC20180234D78A0072836F0B3B062B9B207100DDB20A0D98F39B16C2BA34B43BC38C168AB0122592F0838465CEB921921FAF1D0ABC11BBFC26B7F4E1ADA24FB2EADD526949754C728F767A2439F9FD0E9157C626057A81A5197EE01DCA8DD06229F4E3</a:t>
            </a:r>
            <a:endParaRPr lang="en-US">
              <a:solidFill>
                <a:srgbClr val="FFFFFF"/>
              </a:solidFill>
            </a:endParaRPr>
          </a:p>
        </p:txBody>
      </p:sp>
      <p:sp>
        <p:nvSpPr>
          <p:cNvPr id="21" name="文本框 2" hidden="1"/>
          <p:cNvSpPr txBox="1"/>
          <p:nvPr/>
        </p:nvSpPr>
        <p:spPr>
          <a:xfrm>
            <a:off x="0" y="0"/>
            <a:ext cx="0" cy="0"/>
          </a:xfrm>
          <a:prstGeom prst="rect">
            <a:avLst/>
          </a:prstGeom>
          <a:solidFill>
            <a:srgbClr val="FFFFFF"/>
          </a:solidFill>
        </p:spPr>
        <p:txBody>
          <a:bodyPr rtlCol="0" anchor="t"/>
          <a:lstStyle/>
          <a:p>
            <a:endParaRPr lang="en-US" sz="1100">
              <a:solidFill>
                <a:srgbClr val="181818"/>
              </a:solidFill>
            </a:endParaRPr>
          </a:p>
          <a:p>
            <a:pPr>
              <a:buClr>
                <a:srgbClr val="FFFFFF"/>
              </a:buClr>
            </a:pPr>
            <a:r>
              <a:rPr lang="en-US">
                <a:solidFill>
                  <a:srgbClr val="FFFFFF"/>
                </a:solidFill>
              </a:rPr>
              <a:t>E6636BC20180234D78A0072836F0B99012B9B2041CBB0BD0AED9843CB1E92B759B4BB3387161DB0A22092008384687EBAD09218A11D00BB11BBFC253752E1BD324F50EAD8127E48704882AE76E224046D963E4B175990FA048DEA195FADFAC88D9862B9F9E3</a:t>
            </a:r>
            <a:endParaRPr lang="en-US">
              <a:solidFill>
                <a:srgbClr val="FFFFFF"/>
              </a:solidFill>
            </a:endParaRPr>
          </a:p>
        </p:txBody>
      </p:sp>
      <p:sp>
        <p:nvSpPr>
          <p:cNvPr id="22" name="文本框 3" hidden="1"/>
          <p:cNvSpPr txBox="1"/>
          <p:nvPr/>
        </p:nvSpPr>
        <p:spPr>
          <a:xfrm>
            <a:off x="0" y="0"/>
            <a:ext cx="0" cy="0"/>
          </a:xfrm>
          <a:prstGeom prst="rect">
            <a:avLst/>
          </a:prstGeom>
          <a:solidFill>
            <a:srgbClr val="FFFFFF"/>
          </a:solidFill>
        </p:spPr>
        <p:txBody>
          <a:bodyPr rtlCol="0" anchor="t"/>
          <a:lstStyle/>
          <a:p>
            <a:endParaRPr lang="en-US" sz="1100">
              <a:solidFill>
                <a:srgbClr val="181818"/>
              </a:solidFill>
            </a:endParaRPr>
          </a:p>
          <a:p>
            <a:pPr>
              <a:buClr>
                <a:srgbClr val="FFFFFF"/>
              </a:buClr>
            </a:pPr>
            <a:r>
              <a:rPr lang="en-US">
                <a:solidFill>
                  <a:srgbClr val="FFFFFF"/>
                </a:solidFill>
              </a:rPr>
              <a:t>E6636BC20180234D78A0072836F0B410E2B9B2001A0E2BF0A1D9813EB15C2BB58B4BBD387169FB0D22092F08384639EB020921DA31D04B411BBFC26A72BE1DDC24F524AD8F2674D714B82CF7689240BF0C66E0B67467DFC0B8AB5193FC810C38D8D62991DE3</a:t>
            </a:r>
            <a:endParaRPr lang="en-US">
              <a:solidFill>
                <a:srgbClr val="FFFFFF"/>
              </a:solidFill>
            </a:endParaRPr>
          </a:p>
        </p:txBody>
      </p:sp>
      <p:sp>
        <p:nvSpPr>
          <p:cNvPr id="36" name="文本框 4" hidden="1"/>
          <p:cNvSpPr txBox="1"/>
          <p:nvPr/>
        </p:nvSpPr>
        <p:spPr>
          <a:xfrm>
            <a:off x="0" y="0"/>
            <a:ext cx="0" cy="0"/>
          </a:xfrm>
          <a:prstGeom prst="rect">
            <a:avLst/>
          </a:prstGeom>
          <a:solidFill>
            <a:srgbClr val="FFFFFF"/>
          </a:solidFill>
        </p:spPr>
        <p:txBody>
          <a:bodyPr rtlCol="0" anchor="t"/>
          <a:lstStyle/>
          <a:p>
            <a:endParaRPr lang="en-US" sz="1100">
              <a:solidFill>
                <a:srgbClr val="181818"/>
              </a:solidFill>
            </a:endParaRPr>
          </a:p>
          <a:p>
            <a:pPr>
              <a:buClr>
                <a:srgbClr val="FFFFFF"/>
              </a:buClr>
            </a:pPr>
            <a:r>
              <a:rPr lang="en-US">
                <a:solidFill>
                  <a:srgbClr val="FFFFFF"/>
                </a:solidFill>
              </a:rPr>
              <a:t>E6636BC20180234D78A0072836F0BC5042B9B2071914ABA0AFD98A36B1312BA09B46B338D169DB042219260838466CEBCA09217A11D0EBD11BBFC21D70AE1BD124F79CADC02084A7F49B2BF76E924D54EB27EF457D2D6E7658AE919C47F25C58DA8624926E3</a:t>
            </a:r>
            <a:endParaRPr lang="en-US">
              <a:solidFill>
                <a:srgbClr val="FFFFFF"/>
              </a:solidFill>
            </a:endParaRPr>
          </a:p>
        </p:txBody>
      </p:sp>
      <p:sp>
        <p:nvSpPr>
          <p:cNvPr id="37" name="文本框 5" hidden="1"/>
          <p:cNvSpPr txBox="1"/>
          <p:nvPr/>
        </p:nvSpPr>
        <p:spPr>
          <a:xfrm>
            <a:off x="0" y="0"/>
            <a:ext cx="0" cy="0"/>
          </a:xfrm>
          <a:prstGeom prst="rect">
            <a:avLst/>
          </a:prstGeom>
          <a:solidFill>
            <a:srgbClr val="FFFFFF"/>
          </a:solidFill>
        </p:spPr>
        <p:txBody>
          <a:bodyPr rtlCol="0" anchor="t"/>
          <a:lstStyle/>
          <a:p>
            <a:endParaRPr lang="en-US" sz="1100">
              <a:solidFill>
                <a:srgbClr val="181818"/>
              </a:solidFill>
            </a:endParaRPr>
          </a:p>
          <a:p>
            <a:pPr>
              <a:buClr>
                <a:srgbClr val="FFFFFF"/>
              </a:buClr>
            </a:pPr>
            <a:r>
              <a:rPr lang="en-US">
                <a:solidFill>
                  <a:srgbClr val="FFFFFF"/>
                </a:solidFill>
              </a:rPr>
              <a:t>E6636BC20180234D78A0072836F0B950B2B9B20417BC0BE0A5D9843BB1E92BA05B43B43801660B0622392108384688EB180921AAA1D09B211BBFC2407C2E15D524F1FFAD5127E4C774AD2A176AB249D6F9DDEF4575996E37489871901A1F4C58DC16269B9E3</a:t>
            </a:r>
            <a:endParaRPr lang="en-US">
              <a:solidFill>
                <a:srgbClr val="FFFFFF"/>
              </a:solidFill>
            </a:endParaRPr>
          </a:p>
        </p:txBody>
      </p:sp>
      <p:sp>
        <p:nvSpPr>
          <p:cNvPr id="2" name="文本占位符 1"/>
          <p:cNvSpPr>
            <a:spLocks noGrp="1"/>
          </p:cNvSpPr>
          <p:nvPr>
            <p:ph type="body" sz="quarter" idx="10"/>
          </p:nvPr>
        </p:nvSpPr>
        <p:spPr>
          <a:xfrm>
            <a:off x="14903438" y="2402704"/>
            <a:ext cx="8120517" cy="601753"/>
          </a:xfrm>
        </p:spPr>
        <p:txBody>
          <a:bodyPr/>
          <a:lstStyle/>
          <a:p>
            <a:r>
              <a:rPr lang="zh-CN" altLang="en-US"/>
              <a:t>基础理论</a:t>
            </a:r>
            <a:endParaRPr lang="zh-CN" altLang="en-US"/>
          </a:p>
        </p:txBody>
      </p:sp>
      <p:sp>
        <p:nvSpPr>
          <p:cNvPr id="4" name="文本占位符 3"/>
          <p:cNvSpPr>
            <a:spLocks noGrp="1"/>
          </p:cNvSpPr>
          <p:nvPr>
            <p:ph type="body" sz="quarter" idx="12"/>
          </p:nvPr>
        </p:nvSpPr>
        <p:spPr/>
        <p:txBody>
          <a:bodyPr/>
          <a:lstStyle/>
          <a:p>
            <a:r>
              <a:rPr lang="zh-CN" altLang="en-US"/>
              <a:t>主要应用</a:t>
            </a:r>
            <a:endParaRPr lang="zh-CN" altLang="en-US"/>
          </a:p>
        </p:txBody>
      </p:sp>
      <p:sp>
        <p:nvSpPr>
          <p:cNvPr id="6" name="文本占位符 5"/>
          <p:cNvSpPr>
            <a:spLocks noGrp="1"/>
          </p:cNvSpPr>
          <p:nvPr>
            <p:ph type="body" sz="quarter" idx="14"/>
          </p:nvPr>
        </p:nvSpPr>
        <p:spPr>
          <a:xfrm>
            <a:off x="14903438" y="8045272"/>
            <a:ext cx="8120517" cy="601753"/>
          </a:xfrm>
        </p:spPr>
        <p:txBody>
          <a:bodyPr/>
          <a:lstStyle/>
          <a:p>
            <a:r>
              <a:rPr lang="zh-CN" altLang="en-US"/>
              <a:t>数据预处理</a:t>
            </a:r>
            <a:endParaRPr lang="zh-CN" altLang="en-US"/>
          </a:p>
        </p:txBody>
      </p:sp>
      <p:sp>
        <p:nvSpPr>
          <p:cNvPr id="10" name="文本占位符 5"/>
          <p:cNvSpPr>
            <a:spLocks noGrp="1"/>
          </p:cNvSpPr>
          <p:nvPr/>
        </p:nvSpPr>
        <p:spPr>
          <a:xfrm>
            <a:off x="14903438" y="10709732"/>
            <a:ext cx="8120517" cy="601753"/>
          </a:xfrm>
          <a:prstGeom prst="rect">
            <a:avLst/>
          </a:prstGeom>
        </p:spPr>
        <p:txBody>
          <a:bodyPr/>
          <a:lstStyle>
            <a:lvl1pPr marL="0" indent="0" algn="l" defTabSz="1828800" rtl="0" eaLnBrk="1" latinLnBrk="0" hangingPunct="1">
              <a:lnSpc>
                <a:spcPct val="90000"/>
              </a:lnSpc>
              <a:spcBef>
                <a:spcPts val="2000"/>
              </a:spcBef>
              <a:buFont typeface="Arial" panose="020B0604020202090204" pitchFamily="34" charset="0"/>
              <a:buNone/>
              <a:defRPr sz="3600" b="0" i="0" kern="1200">
                <a:solidFill>
                  <a:schemeClr val="tx1"/>
                </a:solidFill>
                <a:latin typeface="Microsoft YaHei Light" panose="020B0503020204020204" pitchFamily="34" charset="-122"/>
                <a:ea typeface="Microsoft YaHei Light" panose="020B0503020204020204" pitchFamily="34" charset="-122"/>
                <a:cs typeface="Alibaba PuHuiTi 2.0 35 Thin" pitchFamily="18" charset="-122"/>
              </a:defRPr>
            </a:lvl1pPr>
            <a:lvl2pPr marL="1371600" indent="-457200" algn="l" defTabSz="1828800" rtl="0" eaLnBrk="1" latinLnBrk="0" hangingPunct="1">
              <a:lnSpc>
                <a:spcPct val="90000"/>
              </a:lnSpc>
              <a:spcBef>
                <a:spcPts val="1000"/>
              </a:spcBef>
              <a:buFont typeface="Arial" panose="020B060402020209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9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90204" pitchFamily="34" charset="0"/>
              <a:buChar char="•"/>
              <a:defRPr sz="3600" kern="1200">
                <a:solidFill>
                  <a:schemeClr val="tx1"/>
                </a:solidFill>
                <a:latin typeface="+mn-lt"/>
                <a:ea typeface="+mn-ea"/>
                <a:cs typeface="+mn-cs"/>
              </a:defRPr>
            </a:lvl9pPr>
          </a:lstStyle>
          <a:p>
            <a:r>
              <a:rPr lang="zh-CN" altLang="en-US"/>
              <a:t>开发环境</a:t>
            </a:r>
            <a:endParaRPr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93065" y="629285"/>
            <a:ext cx="11924665" cy="784860"/>
          </a:xfrm>
        </p:spPr>
        <p:txBody>
          <a:bodyPr/>
          <a:lstStyle/>
          <a:p>
            <a:r>
              <a:rPr lang="en-US" altLang="zh-CN"/>
              <a:t>Climate FieldView </a:t>
            </a:r>
            <a:r>
              <a:rPr lang="zh-CN" altLang="en-US"/>
              <a:t>平台及农业大数据分析</a:t>
            </a:r>
            <a:endParaRPr lang="zh-CN" altLang="en-US"/>
          </a:p>
        </p:txBody>
      </p:sp>
      <p:pic>
        <p:nvPicPr>
          <p:cNvPr id="9" name="Picture 8" descr="数据查询"/>
          <p:cNvPicPr>
            <a:picLocks noChangeAspect="1"/>
          </p:cNvPicPr>
          <p:nvPr/>
        </p:nvPicPr>
        <p:blipFill>
          <a:blip r:embed="rId1"/>
          <a:stretch>
            <a:fillRect/>
          </a:stretch>
        </p:blipFill>
        <p:spPr>
          <a:xfrm>
            <a:off x="1326515" y="2197100"/>
            <a:ext cx="10057765" cy="5212715"/>
          </a:xfrm>
          <a:prstGeom prst="rect">
            <a:avLst/>
          </a:prstGeom>
        </p:spPr>
      </p:pic>
      <p:pic>
        <p:nvPicPr>
          <p:cNvPr id="8" name="Picture 7" descr="数据分析"/>
          <p:cNvPicPr>
            <a:picLocks noChangeAspect="1"/>
          </p:cNvPicPr>
          <p:nvPr/>
        </p:nvPicPr>
        <p:blipFill>
          <a:blip r:embed="rId2"/>
          <a:stretch>
            <a:fillRect/>
          </a:stretch>
        </p:blipFill>
        <p:spPr>
          <a:xfrm>
            <a:off x="12773025" y="2197100"/>
            <a:ext cx="10057765" cy="5212715"/>
          </a:xfrm>
          <a:prstGeom prst="rect">
            <a:avLst/>
          </a:prstGeom>
        </p:spPr>
      </p:pic>
      <p:pic>
        <p:nvPicPr>
          <p:cNvPr id="4" name="Picture 3" descr="价格监测"/>
          <p:cNvPicPr>
            <a:picLocks noChangeAspect="1"/>
          </p:cNvPicPr>
          <p:nvPr/>
        </p:nvPicPr>
        <p:blipFill>
          <a:blip r:embed="rId3"/>
          <a:stretch>
            <a:fillRect/>
          </a:stretch>
        </p:blipFill>
        <p:spPr>
          <a:xfrm>
            <a:off x="1326515" y="7787005"/>
            <a:ext cx="10057765" cy="5212715"/>
          </a:xfrm>
          <a:prstGeom prst="rect">
            <a:avLst/>
          </a:prstGeom>
        </p:spPr>
      </p:pic>
      <p:pic>
        <p:nvPicPr>
          <p:cNvPr id="6" name="Picture 5" descr="市场预警（风险评估）"/>
          <p:cNvPicPr>
            <a:picLocks noChangeAspect="1"/>
          </p:cNvPicPr>
          <p:nvPr/>
        </p:nvPicPr>
        <p:blipFill>
          <a:blip r:embed="rId4"/>
          <a:stretch>
            <a:fillRect/>
          </a:stretch>
        </p:blipFill>
        <p:spPr>
          <a:xfrm>
            <a:off x="12773025" y="7787005"/>
            <a:ext cx="10057765" cy="5212715"/>
          </a:xfrm>
          <a:prstGeom prst="rect">
            <a:avLst/>
          </a:prstGeom>
        </p:spPr>
      </p:pic>
      <p:sp>
        <p:nvSpPr>
          <p:cNvPr id="2" name="Text Box 1"/>
          <p:cNvSpPr txBox="1"/>
          <p:nvPr/>
        </p:nvSpPr>
        <p:spPr>
          <a:xfrm>
            <a:off x="1326515" y="13204190"/>
            <a:ext cx="4615815" cy="368300"/>
          </a:xfrm>
          <a:prstGeom prst="rect">
            <a:avLst/>
          </a:prstGeom>
          <a:noFill/>
        </p:spPr>
        <p:txBody>
          <a:bodyPr wrap="square" rtlCol="0">
            <a:spAutoFit/>
          </a:bodyPr>
          <a:p>
            <a:r>
              <a:rPr lang="zh-CN" altLang="en-US"/>
              <a:t>图片来源：农业农村大数据平台</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92774" y="629173"/>
            <a:ext cx="10041995" cy="784755"/>
          </a:xfrm>
        </p:spPr>
        <p:txBody>
          <a:bodyPr/>
          <a:lstStyle/>
          <a:p>
            <a:r>
              <a:rPr lang="zh-CN" altLang="en-US"/>
              <a:t>精准扶贫</a:t>
            </a:r>
            <a:endParaRPr lang="zh-CN" altLang="en-US"/>
          </a:p>
        </p:txBody>
      </p:sp>
      <p:grpSp>
        <p:nvGrpSpPr>
          <p:cNvPr id="2" name="Group 1"/>
          <p:cNvGrpSpPr/>
          <p:nvPr/>
        </p:nvGrpSpPr>
        <p:grpSpPr>
          <a:xfrm>
            <a:off x="2839720" y="2849880"/>
            <a:ext cx="17186275" cy="8015130"/>
            <a:chOff x="3385" y="3598"/>
            <a:chExt cx="12450" cy="6282"/>
          </a:xfrm>
        </p:grpSpPr>
        <p:sp>
          <p:nvSpPr>
            <p:cNvPr id="25608" name="圆角矩形 11"/>
            <p:cNvSpPr>
              <a:spLocks noChangeArrowheads="1"/>
            </p:cNvSpPr>
            <p:nvPr/>
          </p:nvSpPr>
          <p:spPr bwMode="auto">
            <a:xfrm>
              <a:off x="3385" y="3598"/>
              <a:ext cx="12450" cy="1737"/>
            </a:xfrm>
            <a:prstGeom prst="roundRect">
              <a:avLst>
                <a:gd name="adj" fmla="val 9347"/>
              </a:avLst>
            </a:prstGeom>
            <a:solidFill>
              <a:srgbClr val="2F263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lang="zh-CN" altLang="zh-CN" sz="4000">
                <a:solidFill>
                  <a:srgbClr val="FFFFFF"/>
                </a:solidFill>
                <a:latin typeface="SimSun" pitchFamily="2" charset="-122"/>
                <a:sym typeface="SimSun" pitchFamily="2" charset="-122"/>
              </a:endParaRPr>
            </a:p>
          </p:txBody>
        </p:sp>
        <p:sp>
          <p:nvSpPr>
            <p:cNvPr id="25609" name="圆角矩形 14"/>
            <p:cNvSpPr>
              <a:spLocks noChangeArrowheads="1"/>
            </p:cNvSpPr>
            <p:nvPr/>
          </p:nvSpPr>
          <p:spPr bwMode="auto">
            <a:xfrm>
              <a:off x="3385" y="5870"/>
              <a:ext cx="12450" cy="1738"/>
            </a:xfrm>
            <a:prstGeom prst="roundRect">
              <a:avLst>
                <a:gd name="adj" fmla="val 9347"/>
              </a:avLst>
            </a:prstGeom>
            <a:solidFill>
              <a:srgbClr val="2F263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lang="zh-CN" altLang="zh-CN" sz="4000">
                <a:solidFill>
                  <a:srgbClr val="FFFFFF"/>
                </a:solidFill>
                <a:latin typeface="SimSun" pitchFamily="2" charset="-122"/>
                <a:sym typeface="SimSun" pitchFamily="2" charset="-122"/>
              </a:endParaRPr>
            </a:p>
          </p:txBody>
        </p:sp>
        <p:sp>
          <p:nvSpPr>
            <p:cNvPr id="25610" name="圆角矩形 18"/>
            <p:cNvSpPr>
              <a:spLocks noChangeArrowheads="1"/>
            </p:cNvSpPr>
            <p:nvPr/>
          </p:nvSpPr>
          <p:spPr bwMode="auto">
            <a:xfrm>
              <a:off x="3385" y="8145"/>
              <a:ext cx="12450" cy="1735"/>
            </a:xfrm>
            <a:prstGeom prst="roundRect">
              <a:avLst>
                <a:gd name="adj" fmla="val 9347"/>
              </a:avLst>
            </a:prstGeom>
            <a:solidFill>
              <a:srgbClr val="2F2637"/>
            </a:solidFill>
            <a:ln>
              <a:noFill/>
            </a:ln>
            <a:extLst>
              <a:ext uri="{91240B29-F687-4F45-9708-019B960494DF}">
                <a14:hiddenLine xmlns:a14="http://schemas.microsoft.com/office/drawing/2010/main" w="9525">
                  <a:solidFill>
                    <a:srgbClr val="000000"/>
                  </a:solidFill>
                  <a:round/>
                </a14:hiddenLine>
              </a:ext>
            </a:extLst>
          </p:spPr>
          <p:txBody>
            <a:bodyPr anchor="ctr"/>
            <a:p>
              <a:pPr algn="ctr"/>
              <a:endParaRPr lang="zh-CN" altLang="zh-CN" sz="4000">
                <a:solidFill>
                  <a:srgbClr val="FFFFFF"/>
                </a:solidFill>
                <a:latin typeface="SimSun" pitchFamily="2" charset="-122"/>
                <a:sym typeface="SimSun" pitchFamily="2" charset="-122"/>
              </a:endParaRPr>
            </a:p>
          </p:txBody>
        </p:sp>
        <p:sp>
          <p:nvSpPr>
            <p:cNvPr id="25611" name="矩形 19"/>
            <p:cNvSpPr>
              <a:spLocks noChangeArrowheads="1"/>
            </p:cNvSpPr>
            <p:nvPr/>
          </p:nvSpPr>
          <p:spPr bwMode="auto">
            <a:xfrm>
              <a:off x="5053" y="3598"/>
              <a:ext cx="10215" cy="1737"/>
            </a:xfrm>
            <a:prstGeom prst="rect">
              <a:avLst/>
            </a:prstGeom>
            <a:solidFill>
              <a:srgbClr val="D0EAEB"/>
            </a:solidFill>
            <a:ln w="12700">
              <a:solidFill>
                <a:srgbClr val="2F2637">
                  <a:alpha val="58823"/>
                </a:srgbClr>
              </a:solidFill>
              <a:miter lim="800000"/>
            </a:ln>
          </p:spPr>
          <p:txBody>
            <a:bodyPr anchor="ctr"/>
            <a:p>
              <a:pPr algn="ctr"/>
              <a:endParaRPr lang="zh-CN" altLang="zh-CN" sz="4000">
                <a:solidFill>
                  <a:srgbClr val="FFFFFF"/>
                </a:solidFill>
                <a:latin typeface="SimSun" pitchFamily="2" charset="-122"/>
                <a:sym typeface="SimSun" pitchFamily="2" charset="-122"/>
              </a:endParaRPr>
            </a:p>
          </p:txBody>
        </p:sp>
        <p:sp>
          <p:nvSpPr>
            <p:cNvPr id="25612" name="矩形 20"/>
            <p:cNvSpPr>
              <a:spLocks noChangeArrowheads="1"/>
            </p:cNvSpPr>
            <p:nvPr/>
          </p:nvSpPr>
          <p:spPr bwMode="auto">
            <a:xfrm>
              <a:off x="5053" y="5870"/>
              <a:ext cx="10215" cy="1738"/>
            </a:xfrm>
            <a:prstGeom prst="rect">
              <a:avLst/>
            </a:prstGeom>
            <a:solidFill>
              <a:srgbClr val="D0EAEB"/>
            </a:solidFill>
            <a:ln w="12700">
              <a:solidFill>
                <a:srgbClr val="2F2637">
                  <a:alpha val="58823"/>
                </a:srgbClr>
              </a:solidFill>
              <a:miter lim="800000"/>
            </a:ln>
          </p:spPr>
          <p:txBody>
            <a:bodyPr anchor="ctr"/>
            <a:p>
              <a:pPr algn="ctr"/>
              <a:endParaRPr lang="zh-CN" altLang="zh-CN" sz="4000">
                <a:solidFill>
                  <a:srgbClr val="FFFFFF"/>
                </a:solidFill>
                <a:latin typeface="SimSun" pitchFamily="2" charset="-122"/>
                <a:sym typeface="SimSun" pitchFamily="2" charset="-122"/>
              </a:endParaRPr>
            </a:p>
          </p:txBody>
        </p:sp>
        <p:sp>
          <p:nvSpPr>
            <p:cNvPr id="25613" name="矩形 21"/>
            <p:cNvSpPr>
              <a:spLocks noChangeArrowheads="1"/>
            </p:cNvSpPr>
            <p:nvPr/>
          </p:nvSpPr>
          <p:spPr bwMode="auto">
            <a:xfrm>
              <a:off x="5053" y="8145"/>
              <a:ext cx="10215" cy="1735"/>
            </a:xfrm>
            <a:prstGeom prst="rect">
              <a:avLst/>
            </a:prstGeom>
            <a:solidFill>
              <a:srgbClr val="D0EAEB"/>
            </a:solidFill>
            <a:ln w="12700">
              <a:solidFill>
                <a:srgbClr val="2F2637">
                  <a:alpha val="58823"/>
                </a:srgbClr>
              </a:solidFill>
              <a:miter lim="800000"/>
            </a:ln>
          </p:spPr>
          <p:txBody>
            <a:bodyPr anchor="ctr"/>
            <a:p>
              <a:pPr algn="ctr"/>
              <a:endParaRPr lang="zh-CN" altLang="zh-CN" sz="4000">
                <a:solidFill>
                  <a:srgbClr val="FFFFFF"/>
                </a:solidFill>
                <a:latin typeface="SimSun" pitchFamily="2" charset="-122"/>
                <a:sym typeface="SimSun" pitchFamily="2" charset="-122"/>
              </a:endParaRPr>
            </a:p>
          </p:txBody>
        </p:sp>
        <p:grpSp>
          <p:nvGrpSpPr>
            <p:cNvPr id="25614" name="组合 22"/>
            <p:cNvGrpSpPr/>
            <p:nvPr/>
          </p:nvGrpSpPr>
          <p:grpSpPr bwMode="auto">
            <a:xfrm>
              <a:off x="3853" y="8740"/>
              <a:ext cx="815" cy="618"/>
              <a:chOff x="0" y="0"/>
              <a:chExt cx="509646" cy="387231"/>
            </a:xfrm>
          </p:grpSpPr>
          <p:sp>
            <p:nvSpPr>
              <p:cNvPr id="25625" name="Freeform 20"/>
              <p:cNvSpPr>
                <a:spLocks noEditPoints="1" noChangeArrowheads="1"/>
              </p:cNvSpPr>
              <p:nvPr/>
            </p:nvSpPr>
            <p:spPr bwMode="auto">
              <a:xfrm>
                <a:off x="0" y="51839"/>
                <a:ext cx="337890" cy="335392"/>
              </a:xfrm>
              <a:custGeom>
                <a:avLst/>
                <a:gdLst>
                  <a:gd name="T0" fmla="*/ 337890 w 229"/>
                  <a:gd name="T1" fmla="*/ 189120 h 227"/>
                  <a:gd name="T2" fmla="*/ 337890 w 229"/>
                  <a:gd name="T3" fmla="*/ 144795 h 227"/>
                  <a:gd name="T4" fmla="*/ 303953 w 229"/>
                  <a:gd name="T5" fmla="*/ 137407 h 227"/>
                  <a:gd name="T6" fmla="*/ 295100 w 229"/>
                  <a:gd name="T7" fmla="*/ 112290 h 227"/>
                  <a:gd name="T8" fmla="*/ 318708 w 229"/>
                  <a:gd name="T9" fmla="*/ 85695 h 227"/>
                  <a:gd name="T10" fmla="*/ 292149 w 229"/>
                  <a:gd name="T11" fmla="*/ 50235 h 227"/>
                  <a:gd name="T12" fmla="*/ 259688 w 229"/>
                  <a:gd name="T13" fmla="*/ 65010 h 227"/>
                  <a:gd name="T14" fmla="*/ 237556 w 229"/>
                  <a:gd name="T15" fmla="*/ 48757 h 227"/>
                  <a:gd name="T16" fmla="*/ 241982 w 229"/>
                  <a:gd name="T17" fmla="*/ 13297 h 227"/>
                  <a:gd name="T18" fmla="*/ 199193 w 229"/>
                  <a:gd name="T19" fmla="*/ 0 h 227"/>
                  <a:gd name="T20" fmla="*/ 181487 w 229"/>
                  <a:gd name="T21" fmla="*/ 29550 h 227"/>
                  <a:gd name="T22" fmla="*/ 168207 w 229"/>
                  <a:gd name="T23" fmla="*/ 29550 h 227"/>
                  <a:gd name="T24" fmla="*/ 154928 w 229"/>
                  <a:gd name="T25" fmla="*/ 29550 h 227"/>
                  <a:gd name="T26" fmla="*/ 137222 w 229"/>
                  <a:gd name="T27" fmla="*/ 0 h 227"/>
                  <a:gd name="T28" fmla="*/ 95908 w 229"/>
                  <a:gd name="T29" fmla="*/ 13297 h 227"/>
                  <a:gd name="T30" fmla="*/ 98859 w 229"/>
                  <a:gd name="T31" fmla="*/ 48757 h 227"/>
                  <a:gd name="T32" fmla="*/ 76726 w 229"/>
                  <a:gd name="T33" fmla="*/ 65010 h 227"/>
                  <a:gd name="T34" fmla="*/ 44265 w 229"/>
                  <a:gd name="T35" fmla="*/ 50235 h 227"/>
                  <a:gd name="T36" fmla="*/ 19182 w 229"/>
                  <a:gd name="T37" fmla="*/ 85695 h 227"/>
                  <a:gd name="T38" fmla="*/ 42790 w 229"/>
                  <a:gd name="T39" fmla="*/ 112290 h 227"/>
                  <a:gd name="T40" fmla="*/ 33937 w 229"/>
                  <a:gd name="T41" fmla="*/ 138885 h 227"/>
                  <a:gd name="T42" fmla="*/ 0 w 229"/>
                  <a:gd name="T43" fmla="*/ 144795 h 227"/>
                  <a:gd name="T44" fmla="*/ 0 w 229"/>
                  <a:gd name="T45" fmla="*/ 189120 h 227"/>
                  <a:gd name="T46" fmla="*/ 33937 w 229"/>
                  <a:gd name="T47" fmla="*/ 196507 h 227"/>
                  <a:gd name="T48" fmla="*/ 42790 w 229"/>
                  <a:gd name="T49" fmla="*/ 223102 h 227"/>
                  <a:gd name="T50" fmla="*/ 19182 w 229"/>
                  <a:gd name="T51" fmla="*/ 249697 h 227"/>
                  <a:gd name="T52" fmla="*/ 45741 w 229"/>
                  <a:gd name="T53" fmla="*/ 285157 h 227"/>
                  <a:gd name="T54" fmla="*/ 76726 w 229"/>
                  <a:gd name="T55" fmla="*/ 270382 h 227"/>
                  <a:gd name="T56" fmla="*/ 98859 w 229"/>
                  <a:gd name="T57" fmla="*/ 286635 h 227"/>
                  <a:gd name="T58" fmla="*/ 95908 w 229"/>
                  <a:gd name="T59" fmla="*/ 322095 h 227"/>
                  <a:gd name="T60" fmla="*/ 137222 w 229"/>
                  <a:gd name="T61" fmla="*/ 335392 h 227"/>
                  <a:gd name="T62" fmla="*/ 154928 w 229"/>
                  <a:gd name="T63" fmla="*/ 304365 h 227"/>
                  <a:gd name="T64" fmla="*/ 168207 w 229"/>
                  <a:gd name="T65" fmla="*/ 305842 h 227"/>
                  <a:gd name="T66" fmla="*/ 182962 w 229"/>
                  <a:gd name="T67" fmla="*/ 304365 h 227"/>
                  <a:gd name="T68" fmla="*/ 199193 w 229"/>
                  <a:gd name="T69" fmla="*/ 335392 h 227"/>
                  <a:gd name="T70" fmla="*/ 241982 w 229"/>
                  <a:gd name="T71" fmla="*/ 320617 h 227"/>
                  <a:gd name="T72" fmla="*/ 237556 w 229"/>
                  <a:gd name="T73" fmla="*/ 286635 h 227"/>
                  <a:gd name="T74" fmla="*/ 259688 w 229"/>
                  <a:gd name="T75" fmla="*/ 270382 h 227"/>
                  <a:gd name="T76" fmla="*/ 292149 w 229"/>
                  <a:gd name="T77" fmla="*/ 285157 h 227"/>
                  <a:gd name="T78" fmla="*/ 318708 w 229"/>
                  <a:gd name="T79" fmla="*/ 248220 h 227"/>
                  <a:gd name="T80" fmla="*/ 295100 w 229"/>
                  <a:gd name="T81" fmla="*/ 223102 h 227"/>
                  <a:gd name="T82" fmla="*/ 303953 w 229"/>
                  <a:gd name="T83" fmla="*/ 196507 h 227"/>
                  <a:gd name="T84" fmla="*/ 337890 w 229"/>
                  <a:gd name="T85" fmla="*/ 189120 h 227"/>
                  <a:gd name="T86" fmla="*/ 168207 w 229"/>
                  <a:gd name="T87" fmla="*/ 265950 h 227"/>
                  <a:gd name="T88" fmla="*/ 69349 w 229"/>
                  <a:gd name="T89" fmla="*/ 166957 h 227"/>
                  <a:gd name="T90" fmla="*/ 168207 w 229"/>
                  <a:gd name="T91" fmla="*/ 67965 h 227"/>
                  <a:gd name="T92" fmla="*/ 267066 w 229"/>
                  <a:gd name="T93" fmla="*/ 166957 h 227"/>
                  <a:gd name="T94" fmla="*/ 168207 w 229"/>
                  <a:gd name="T95" fmla="*/ 265950 h 2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9"/>
                  <a:gd name="T145" fmla="*/ 0 h 227"/>
                  <a:gd name="T146" fmla="*/ 229 w 229"/>
                  <a:gd name="T147" fmla="*/ 227 h 2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rgbClr val="D0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p>
                <a:endParaRPr lang="zh-CN" altLang="en-US" sz="4000"/>
              </a:p>
            </p:txBody>
          </p:sp>
          <p:sp>
            <p:nvSpPr>
              <p:cNvPr id="25626" name="Freeform 21"/>
              <p:cNvSpPr>
                <a:spLocks noEditPoints="1" noChangeArrowheads="1"/>
              </p:cNvSpPr>
              <p:nvPr/>
            </p:nvSpPr>
            <p:spPr bwMode="auto">
              <a:xfrm>
                <a:off x="309785" y="0"/>
                <a:ext cx="199861" cy="199861"/>
              </a:xfrm>
              <a:custGeom>
                <a:avLst/>
                <a:gdLst>
                  <a:gd name="T0" fmla="*/ 199861 w 135"/>
                  <a:gd name="T1" fmla="*/ 112514 h 135"/>
                  <a:gd name="T2" fmla="*/ 199861 w 135"/>
                  <a:gd name="T3" fmla="*/ 85866 h 135"/>
                  <a:gd name="T4" fmla="*/ 180615 w 135"/>
                  <a:gd name="T5" fmla="*/ 81425 h 135"/>
                  <a:gd name="T6" fmla="*/ 174693 w 135"/>
                  <a:gd name="T7" fmla="*/ 66620 h 135"/>
                  <a:gd name="T8" fmla="*/ 189498 w 135"/>
                  <a:gd name="T9" fmla="*/ 50335 h 135"/>
                  <a:gd name="T10" fmla="*/ 173213 w 135"/>
                  <a:gd name="T11" fmla="*/ 29609 h 135"/>
                  <a:gd name="T12" fmla="*/ 153967 w 135"/>
                  <a:gd name="T13" fmla="*/ 38492 h 135"/>
                  <a:gd name="T14" fmla="*/ 142123 w 135"/>
                  <a:gd name="T15" fmla="*/ 28129 h 135"/>
                  <a:gd name="T16" fmla="*/ 143604 w 135"/>
                  <a:gd name="T17" fmla="*/ 7402 h 135"/>
                  <a:gd name="T18" fmla="*/ 118436 w 135"/>
                  <a:gd name="T19" fmla="*/ 0 h 135"/>
                  <a:gd name="T20" fmla="*/ 108073 w 135"/>
                  <a:gd name="T21" fmla="*/ 17765 h 135"/>
                  <a:gd name="T22" fmla="*/ 99190 w 135"/>
                  <a:gd name="T23" fmla="*/ 17765 h 135"/>
                  <a:gd name="T24" fmla="*/ 91788 w 135"/>
                  <a:gd name="T25" fmla="*/ 17765 h 135"/>
                  <a:gd name="T26" fmla="*/ 81425 w 135"/>
                  <a:gd name="T27" fmla="*/ 0 h 135"/>
                  <a:gd name="T28" fmla="*/ 56257 w 135"/>
                  <a:gd name="T29" fmla="*/ 7402 h 135"/>
                  <a:gd name="T30" fmla="*/ 57738 w 135"/>
                  <a:gd name="T31" fmla="*/ 28129 h 135"/>
                  <a:gd name="T32" fmla="*/ 44414 w 135"/>
                  <a:gd name="T33" fmla="*/ 38492 h 135"/>
                  <a:gd name="T34" fmla="*/ 26648 w 135"/>
                  <a:gd name="T35" fmla="*/ 29609 h 135"/>
                  <a:gd name="T36" fmla="*/ 10363 w 135"/>
                  <a:gd name="T37" fmla="*/ 50335 h 135"/>
                  <a:gd name="T38" fmla="*/ 25168 w 135"/>
                  <a:gd name="T39" fmla="*/ 66620 h 135"/>
                  <a:gd name="T40" fmla="*/ 19246 w 135"/>
                  <a:gd name="T41" fmla="*/ 81425 h 135"/>
                  <a:gd name="T42" fmla="*/ 0 w 135"/>
                  <a:gd name="T43" fmla="*/ 85866 h 135"/>
                  <a:gd name="T44" fmla="*/ 0 w 135"/>
                  <a:gd name="T45" fmla="*/ 112514 h 135"/>
                  <a:gd name="T46" fmla="*/ 19246 w 135"/>
                  <a:gd name="T47" fmla="*/ 116956 h 135"/>
                  <a:gd name="T48" fmla="*/ 25168 w 135"/>
                  <a:gd name="T49" fmla="*/ 133241 h 135"/>
                  <a:gd name="T50" fmla="*/ 10363 w 135"/>
                  <a:gd name="T51" fmla="*/ 148045 h 135"/>
                  <a:gd name="T52" fmla="*/ 26648 w 135"/>
                  <a:gd name="T53" fmla="*/ 168772 h 135"/>
                  <a:gd name="T54" fmla="*/ 45894 w 135"/>
                  <a:gd name="T55" fmla="*/ 161369 h 135"/>
                  <a:gd name="T56" fmla="*/ 57738 w 135"/>
                  <a:gd name="T57" fmla="*/ 170252 h 135"/>
                  <a:gd name="T58" fmla="*/ 56257 w 135"/>
                  <a:gd name="T59" fmla="*/ 190978 h 135"/>
                  <a:gd name="T60" fmla="*/ 81425 w 135"/>
                  <a:gd name="T61" fmla="*/ 199861 h 135"/>
                  <a:gd name="T62" fmla="*/ 91788 w 135"/>
                  <a:gd name="T63" fmla="*/ 180615 h 135"/>
                  <a:gd name="T64" fmla="*/ 100671 w 135"/>
                  <a:gd name="T65" fmla="*/ 182096 h 135"/>
                  <a:gd name="T66" fmla="*/ 108073 w 135"/>
                  <a:gd name="T67" fmla="*/ 180615 h 135"/>
                  <a:gd name="T68" fmla="*/ 118436 w 135"/>
                  <a:gd name="T69" fmla="*/ 199861 h 135"/>
                  <a:gd name="T70" fmla="*/ 143604 w 135"/>
                  <a:gd name="T71" fmla="*/ 190978 h 135"/>
                  <a:gd name="T72" fmla="*/ 142123 w 135"/>
                  <a:gd name="T73" fmla="*/ 170252 h 135"/>
                  <a:gd name="T74" fmla="*/ 153967 w 135"/>
                  <a:gd name="T75" fmla="*/ 161369 h 135"/>
                  <a:gd name="T76" fmla="*/ 173213 w 135"/>
                  <a:gd name="T77" fmla="*/ 168772 h 135"/>
                  <a:gd name="T78" fmla="*/ 189498 w 135"/>
                  <a:gd name="T79" fmla="*/ 148045 h 135"/>
                  <a:gd name="T80" fmla="*/ 174693 w 135"/>
                  <a:gd name="T81" fmla="*/ 131760 h 135"/>
                  <a:gd name="T82" fmla="*/ 180615 w 135"/>
                  <a:gd name="T83" fmla="*/ 116956 h 135"/>
                  <a:gd name="T84" fmla="*/ 199861 w 135"/>
                  <a:gd name="T85" fmla="*/ 112514 h 135"/>
                  <a:gd name="T86" fmla="*/ 99190 w 135"/>
                  <a:gd name="T87" fmla="*/ 158408 h 135"/>
                  <a:gd name="T88" fmla="*/ 41453 w 135"/>
                  <a:gd name="T89" fmla="*/ 99190 h 135"/>
                  <a:gd name="T90" fmla="*/ 99190 w 135"/>
                  <a:gd name="T91" fmla="*/ 39972 h 135"/>
                  <a:gd name="T92" fmla="*/ 158408 w 135"/>
                  <a:gd name="T93" fmla="*/ 99190 h 135"/>
                  <a:gd name="T94" fmla="*/ 99190 w 135"/>
                  <a:gd name="T95" fmla="*/ 158408 h 1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
                  <a:gd name="T145" fmla="*/ 0 h 135"/>
                  <a:gd name="T146" fmla="*/ 135 w 135"/>
                  <a:gd name="T147" fmla="*/ 135 h 1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rgbClr val="D0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p>
                <a:endParaRPr lang="zh-CN" altLang="en-US" sz="4000"/>
              </a:p>
            </p:txBody>
          </p:sp>
        </p:grpSp>
        <p:grpSp>
          <p:nvGrpSpPr>
            <p:cNvPr id="25615" name="组合 25"/>
            <p:cNvGrpSpPr/>
            <p:nvPr/>
          </p:nvGrpSpPr>
          <p:grpSpPr bwMode="auto">
            <a:xfrm>
              <a:off x="3913" y="4238"/>
              <a:ext cx="655" cy="625"/>
              <a:chOff x="0" y="0"/>
              <a:chExt cx="2438400" cy="2332038"/>
            </a:xfrm>
          </p:grpSpPr>
          <p:sp>
            <p:nvSpPr>
              <p:cNvPr id="25623" name="Freeform 25"/>
              <p:cNvSpPr>
                <a:spLocks noChangeArrowheads="1"/>
              </p:cNvSpPr>
              <p:nvPr/>
            </p:nvSpPr>
            <p:spPr bwMode="auto">
              <a:xfrm>
                <a:off x="893763" y="1676400"/>
                <a:ext cx="655638" cy="655638"/>
              </a:xfrm>
              <a:custGeom>
                <a:avLst/>
                <a:gdLst>
                  <a:gd name="T0" fmla="*/ 327025 w 413"/>
                  <a:gd name="T1" fmla="*/ 655638 h 413"/>
                  <a:gd name="T2" fmla="*/ 0 w 413"/>
                  <a:gd name="T3" fmla="*/ 0 h 413"/>
                  <a:gd name="T4" fmla="*/ 655638 w 413"/>
                  <a:gd name="T5" fmla="*/ 0 h 413"/>
                  <a:gd name="T6" fmla="*/ 327025 w 413"/>
                  <a:gd name="T7" fmla="*/ 655638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solidFill>
                <a:srgbClr val="D0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p>
                <a:endParaRPr lang="zh-CN" altLang="en-US" sz="4000"/>
              </a:p>
            </p:txBody>
          </p:sp>
          <p:sp>
            <p:nvSpPr>
              <p:cNvPr id="25624" name="任意多边形 27"/>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D0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p>
                <a:endParaRPr lang="zh-CN" altLang="en-US" sz="4000"/>
              </a:p>
            </p:txBody>
          </p:sp>
        </p:grpSp>
        <p:grpSp>
          <p:nvGrpSpPr>
            <p:cNvPr id="25616" name="组合 28"/>
            <p:cNvGrpSpPr/>
            <p:nvPr/>
          </p:nvGrpSpPr>
          <p:grpSpPr bwMode="auto">
            <a:xfrm>
              <a:off x="3965" y="6315"/>
              <a:ext cx="575" cy="738"/>
              <a:chOff x="0" y="0"/>
              <a:chExt cx="563562" cy="720725"/>
            </a:xfrm>
          </p:grpSpPr>
          <p:sp>
            <p:nvSpPr>
              <p:cNvPr id="25620" name="Freeform 32"/>
              <p:cNvSpPr>
                <a:spLocks noChangeArrowheads="1"/>
              </p:cNvSpPr>
              <p:nvPr/>
            </p:nvSpPr>
            <p:spPr bwMode="auto">
              <a:xfrm>
                <a:off x="209550" y="0"/>
                <a:ext cx="142875" cy="720725"/>
              </a:xfrm>
              <a:custGeom>
                <a:avLst/>
                <a:gdLst>
                  <a:gd name="T0" fmla="*/ 142875 w 64"/>
                  <a:gd name="T1" fmla="*/ 648877 h 321"/>
                  <a:gd name="T2" fmla="*/ 71438 w 64"/>
                  <a:gd name="T3" fmla="*/ 720725 h 321"/>
                  <a:gd name="T4" fmla="*/ 0 w 64"/>
                  <a:gd name="T5" fmla="*/ 648877 h 321"/>
                  <a:gd name="T6" fmla="*/ 0 w 64"/>
                  <a:gd name="T7" fmla="*/ 71848 h 321"/>
                  <a:gd name="T8" fmla="*/ 71438 w 64"/>
                  <a:gd name="T9" fmla="*/ 0 h 321"/>
                  <a:gd name="T10" fmla="*/ 142875 w 64"/>
                  <a:gd name="T11" fmla="*/ 71848 h 321"/>
                  <a:gd name="T12" fmla="*/ 142875 w 64"/>
                  <a:gd name="T13" fmla="*/ 648877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D0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p>
                <a:endParaRPr lang="zh-CN" altLang="en-US" sz="4000"/>
              </a:p>
            </p:txBody>
          </p:sp>
          <p:sp>
            <p:nvSpPr>
              <p:cNvPr id="25621" name="Freeform 33"/>
              <p:cNvSpPr>
                <a:spLocks noChangeArrowheads="1"/>
              </p:cNvSpPr>
              <p:nvPr/>
            </p:nvSpPr>
            <p:spPr bwMode="auto">
              <a:xfrm>
                <a:off x="0" y="439737"/>
                <a:ext cx="141288" cy="280988"/>
              </a:xfrm>
              <a:custGeom>
                <a:avLst/>
                <a:gdLst>
                  <a:gd name="T0" fmla="*/ 141288 w 63"/>
                  <a:gd name="T1" fmla="*/ 209055 h 125"/>
                  <a:gd name="T2" fmla="*/ 71765 w 63"/>
                  <a:gd name="T3" fmla="*/ 280988 h 125"/>
                  <a:gd name="T4" fmla="*/ 0 w 63"/>
                  <a:gd name="T5" fmla="*/ 209055 h 125"/>
                  <a:gd name="T6" fmla="*/ 0 w 63"/>
                  <a:gd name="T7" fmla="*/ 71933 h 125"/>
                  <a:gd name="T8" fmla="*/ 71765 w 63"/>
                  <a:gd name="T9" fmla="*/ 0 h 125"/>
                  <a:gd name="T10" fmla="*/ 141288 w 63"/>
                  <a:gd name="T11" fmla="*/ 71933 h 125"/>
                  <a:gd name="T12" fmla="*/ 141288 w 63"/>
                  <a:gd name="T13" fmla="*/ 209055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D0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p>
                <a:endParaRPr lang="zh-CN" altLang="en-US" sz="4000"/>
              </a:p>
            </p:txBody>
          </p:sp>
          <p:sp>
            <p:nvSpPr>
              <p:cNvPr id="25622" name="Freeform 34"/>
              <p:cNvSpPr>
                <a:spLocks noChangeArrowheads="1"/>
              </p:cNvSpPr>
              <p:nvPr/>
            </p:nvSpPr>
            <p:spPr bwMode="auto">
              <a:xfrm>
                <a:off x="420687" y="231775"/>
                <a:ext cx="142875" cy="488950"/>
              </a:xfrm>
              <a:custGeom>
                <a:avLst/>
                <a:gdLst>
                  <a:gd name="T0" fmla="*/ 142875 w 64"/>
                  <a:gd name="T1" fmla="*/ 417178 h 218"/>
                  <a:gd name="T2" fmla="*/ 71438 w 64"/>
                  <a:gd name="T3" fmla="*/ 488950 h 218"/>
                  <a:gd name="T4" fmla="*/ 0 w 64"/>
                  <a:gd name="T5" fmla="*/ 417178 h 218"/>
                  <a:gd name="T6" fmla="*/ 0 w 64"/>
                  <a:gd name="T7" fmla="*/ 71772 h 218"/>
                  <a:gd name="T8" fmla="*/ 71438 w 64"/>
                  <a:gd name="T9" fmla="*/ 0 h 218"/>
                  <a:gd name="T10" fmla="*/ 142875 w 64"/>
                  <a:gd name="T11" fmla="*/ 71772 h 218"/>
                  <a:gd name="T12" fmla="*/ 142875 w 64"/>
                  <a:gd name="T13" fmla="*/ 417178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D0EAEB"/>
              </a:solidFill>
              <a:ln>
                <a:noFill/>
              </a:ln>
              <a:extLst>
                <a:ext uri="{91240B29-F687-4F45-9708-019B960494DF}">
                  <a14:hiddenLine xmlns:a14="http://schemas.microsoft.com/office/drawing/2010/main" w="9525">
                    <a:solidFill>
                      <a:srgbClr val="000000"/>
                    </a:solidFill>
                    <a:miter lim="800000"/>
                    <a:headEnd/>
                    <a:tailEnd/>
                  </a14:hiddenLine>
                </a:ext>
              </a:extLst>
            </p:spPr>
            <p:txBody>
              <a:bodyPr/>
              <a:p>
                <a:endParaRPr lang="zh-CN" altLang="en-US" sz="4000"/>
              </a:p>
            </p:txBody>
          </p:sp>
        </p:grpSp>
        <p:sp>
          <p:nvSpPr>
            <p:cNvPr id="25617" name="文本框 34"/>
            <p:cNvSpPr>
              <a:spLocks noChangeArrowheads="1"/>
            </p:cNvSpPr>
            <p:nvPr/>
          </p:nvSpPr>
          <p:spPr bwMode="auto">
            <a:xfrm>
              <a:off x="5605" y="3716"/>
              <a:ext cx="9110" cy="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r>
                <a:rPr lang="zh-CN" altLang="en-US" sz="3600" b="1">
                  <a:solidFill>
                    <a:srgbClr val="FF0000"/>
                  </a:solidFill>
                  <a:latin typeface="华文宋体" panose="02010600040101010101" pitchFamily="2" charset="-122"/>
                  <a:ea typeface="华文宋体" panose="02010600040101010101" pitchFamily="2" charset="-122"/>
                  <a:sym typeface="华文宋体" panose="02010600040101010101" pitchFamily="2" charset="-122"/>
                </a:rPr>
                <a:t>提出：</a:t>
              </a:r>
              <a:endParaRPr lang="zh-CN" altLang="en-US" sz="3600" b="1">
                <a:solidFill>
                  <a:srgbClr val="FF0000"/>
                </a:solidFill>
                <a:latin typeface="华文宋体" panose="02010600040101010101" pitchFamily="2" charset="-122"/>
                <a:ea typeface="华文宋体" panose="02010600040101010101" pitchFamily="2" charset="-122"/>
                <a:sym typeface="华文宋体" panose="02010600040101010101" pitchFamily="2" charset="-122"/>
              </a:endParaRPr>
            </a:p>
            <a:p>
              <a:r>
                <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rPr>
                <a:t>2013 年 11 月由 中共中央总书记习近平在湖南湘西花垣县十八洞村考察时提出。</a:t>
              </a:r>
              <a:endPar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a:p>
              <a:r>
                <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rPr>
                <a:t>指针对不同贫困区域环境、不同贫困农户状况，运用科学有效程序对扶贫对象实施精确识别、精确帮扶、精确管理的治贫方式。</a:t>
              </a:r>
              <a:endPar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25618" name="文本框 35"/>
            <p:cNvSpPr>
              <a:spLocks noChangeArrowheads="1"/>
            </p:cNvSpPr>
            <p:nvPr/>
          </p:nvSpPr>
          <p:spPr bwMode="auto">
            <a:xfrm>
              <a:off x="5605" y="6042"/>
              <a:ext cx="9110" cy="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r>
                <a:rPr lang="zh-CN" altLang="en-US" sz="3600" b="1">
                  <a:solidFill>
                    <a:srgbClr val="FF0000"/>
                  </a:solidFill>
                  <a:latin typeface="华文宋体" panose="02010600040101010101" pitchFamily="2" charset="-122"/>
                  <a:ea typeface="华文宋体" panose="02010600040101010101" pitchFamily="2" charset="-122"/>
                  <a:sym typeface="华文宋体" panose="02010600040101010101" pitchFamily="2" charset="-122"/>
                </a:rPr>
                <a:t>要点：</a:t>
              </a:r>
              <a:endPar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a:p>
              <a:r>
                <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rPr>
                <a:t>精准化理念是核心要义。</a:t>
              </a:r>
              <a:endPar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a:p>
              <a:r>
                <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rPr>
                <a:t>分批分类理念是基础工具。</a:t>
              </a:r>
              <a:endPar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a:p>
              <a:r>
                <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rPr>
                <a:t>精神脱贫理念是战略重点。</a:t>
              </a:r>
              <a:endPar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25619" name="文本框 36"/>
            <p:cNvSpPr>
              <a:spLocks noChangeArrowheads="1"/>
            </p:cNvSpPr>
            <p:nvPr/>
          </p:nvSpPr>
          <p:spPr bwMode="auto">
            <a:xfrm>
              <a:off x="5605" y="8443"/>
              <a:ext cx="9110" cy="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r>
                <a:rPr lang="zh-CN" altLang="en-US" sz="3600" b="1">
                  <a:solidFill>
                    <a:srgbClr val="FF0000"/>
                  </a:solidFill>
                  <a:latin typeface="华文宋体" panose="02010600040101010101" pitchFamily="2" charset="-122"/>
                  <a:ea typeface="华文宋体" panose="02010600040101010101" pitchFamily="2" charset="-122"/>
                  <a:sym typeface="华文宋体" panose="02010600040101010101" pitchFamily="2" charset="-122"/>
                </a:rPr>
                <a:t>思想：</a:t>
              </a:r>
              <a:endParaRPr lang="zh-CN" altLang="en-US" sz="320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a:p>
              <a:r>
                <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rPr>
                <a:t>扶贫对象精准、项目安排精准、资金使用精准、</a:t>
              </a:r>
              <a:endPar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a:p>
              <a:r>
                <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rPr>
                <a:t>措施到户精准、因村派人精准、脱贫成效精准。</a:t>
              </a:r>
              <a:endParaRPr lang="zh-CN" altLang="en-US" sz="2800">
                <a:solidFill>
                  <a:srgbClr val="2F2637"/>
                </a:solidFill>
                <a:latin typeface="华文宋体" panose="02010600040101010101" pitchFamily="2" charset="-122"/>
                <a:ea typeface="华文宋体" panose="02010600040101010101" pitchFamily="2" charset="-122"/>
                <a:sym typeface="华文宋体" panose="02010600040101010101" pitchFamily="2"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92774" y="629173"/>
            <a:ext cx="10041995" cy="784755"/>
          </a:xfrm>
        </p:spPr>
        <p:txBody>
          <a:bodyPr/>
          <a:lstStyle/>
          <a:p>
            <a:r>
              <a:rPr lang="zh-CN" altLang="en-US"/>
              <a:t>精准扶贫</a:t>
            </a:r>
            <a:endParaRPr lang="zh-CN" altLang="en-US"/>
          </a:p>
        </p:txBody>
      </p:sp>
      <p:grpSp>
        <p:nvGrpSpPr>
          <p:cNvPr id="4" name="Group 3"/>
          <p:cNvGrpSpPr/>
          <p:nvPr/>
        </p:nvGrpSpPr>
        <p:grpSpPr>
          <a:xfrm>
            <a:off x="2668270" y="2234565"/>
            <a:ext cx="18465165" cy="9726930"/>
            <a:chOff x="2308" y="2533"/>
            <a:chExt cx="13760" cy="6752"/>
          </a:xfrm>
        </p:grpSpPr>
        <p:sp>
          <p:nvSpPr>
            <p:cNvPr id="7173" name="矩形 9"/>
            <p:cNvSpPr/>
            <p:nvPr/>
          </p:nvSpPr>
          <p:spPr bwMode="auto">
            <a:xfrm>
              <a:off x="2308" y="2670"/>
              <a:ext cx="1627" cy="1630"/>
            </a:xfrm>
            <a:custGeom>
              <a:avLst/>
              <a:gdLst>
                <a:gd name="T0" fmla="*/ 0 w 1033462"/>
                <a:gd name="T1" fmla="*/ 517525 h 1035050"/>
                <a:gd name="T2" fmla="*/ 516731 w 1033462"/>
                <a:gd name="T3" fmla="*/ 0 h 1035050"/>
                <a:gd name="T4" fmla="*/ 1033462 w 1033462"/>
                <a:gd name="T5" fmla="*/ 0 h 1035050"/>
                <a:gd name="T6" fmla="*/ 1033462 w 1033462"/>
                <a:gd name="T7" fmla="*/ 517525 h 1035050"/>
                <a:gd name="T8" fmla="*/ 516731 w 1033462"/>
                <a:gd name="T9" fmla="*/ 1035050 h 1035050"/>
                <a:gd name="T10" fmla="*/ 0 w 1033462"/>
                <a:gd name="T11" fmla="*/ 517525 h 10350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3462" h="1035050">
                  <a:moveTo>
                    <a:pt x="0" y="517525"/>
                  </a:moveTo>
                  <a:cubicBezTo>
                    <a:pt x="0" y="231704"/>
                    <a:pt x="231348" y="0"/>
                    <a:pt x="516731" y="0"/>
                  </a:cubicBezTo>
                  <a:lnTo>
                    <a:pt x="1033462" y="0"/>
                  </a:lnTo>
                  <a:lnTo>
                    <a:pt x="1033462" y="517525"/>
                  </a:lnTo>
                  <a:cubicBezTo>
                    <a:pt x="1033462" y="803346"/>
                    <a:pt x="802114" y="1035050"/>
                    <a:pt x="516731" y="1035050"/>
                  </a:cubicBezTo>
                  <a:cubicBezTo>
                    <a:pt x="231348" y="1035050"/>
                    <a:pt x="0" y="803346"/>
                    <a:pt x="0" y="517525"/>
                  </a:cubicBezTo>
                  <a:close/>
                </a:path>
              </a:pathLst>
            </a:custGeom>
            <a:extLst>
              <a:ext uri="{91240B29-F687-4F45-9708-019B960494DF}">
                <a14:hiddenLine xmlns:a14="http://schemas.microsoft.com/office/drawing/2010/main" w="9525">
                  <a:solidFill>
                    <a:srgbClr val="000000"/>
                  </a:solidFill>
                  <a:round/>
                </a14:hiddenLine>
              </a:ext>
            </a:extLst>
          </p:spPr>
          <p:style>
            <a:lnRef idx="3">
              <a:schemeClr val="lt1"/>
            </a:lnRef>
            <a:fillRef idx="1">
              <a:schemeClr val="accent6"/>
            </a:fillRef>
            <a:effectRef idx="1">
              <a:schemeClr val="accent6"/>
            </a:effectRef>
            <a:fontRef idx="minor">
              <a:schemeClr val="lt1"/>
            </a:fontRef>
          </p:style>
          <p:txBody>
            <a:bodyPr anchor="ctr"/>
            <a:lstStyle/>
            <a:p>
              <a:endParaRPr lang="zh-CN" altLang="en-US" sz="3600"/>
            </a:p>
          </p:txBody>
        </p:sp>
        <p:sp>
          <p:nvSpPr>
            <p:cNvPr id="7174" name="矩形 24"/>
            <p:cNvSpPr>
              <a:spLocks noChangeArrowheads="1"/>
            </p:cNvSpPr>
            <p:nvPr/>
          </p:nvSpPr>
          <p:spPr bwMode="auto">
            <a:xfrm>
              <a:off x="3060" y="3653"/>
              <a:ext cx="7575" cy="2322"/>
            </a:xfrm>
            <a:prstGeom prst="rect">
              <a:avLst/>
            </a:prstGeom>
            <a:extLst>
              <a:ext uri="{909E8E84-426E-40DD-AFC4-6F175D3DCCD1}">
                <a14:hiddenFill xmlns:a14="http://schemas.microsoft.com/office/drawing/2010/main">
                  <a:solidFill>
                    <a:srgbClr val="FFFFFF"/>
                  </a:solidFill>
                </a14:hiddenFill>
              </a:ext>
            </a:extLst>
          </p:spPr>
          <p:style>
            <a:lnRef idx="3">
              <a:schemeClr val="lt1"/>
            </a:lnRef>
            <a:fillRef idx="1">
              <a:schemeClr val="accent6"/>
            </a:fillRef>
            <a:effectRef idx="1">
              <a:schemeClr val="accent6"/>
            </a:effectRef>
            <a:fontRef idx="minor">
              <a:schemeClr val="lt1"/>
            </a:fontRef>
          </p:style>
          <p:txBody>
            <a:bodyPr anchor="ctr"/>
            <a:lstStyle/>
            <a:p>
              <a:pPr algn="ctr" eaLnBrk="1" hangingPunct="1"/>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7175" name="矩形 30"/>
            <p:cNvSpPr/>
            <p:nvPr/>
          </p:nvSpPr>
          <p:spPr bwMode="auto">
            <a:xfrm>
              <a:off x="2330" y="6150"/>
              <a:ext cx="1630" cy="1630"/>
            </a:xfrm>
            <a:custGeom>
              <a:avLst/>
              <a:gdLst>
                <a:gd name="T0" fmla="*/ 0 w 1035050"/>
                <a:gd name="T1" fmla="*/ 517525 h 1035050"/>
                <a:gd name="T2" fmla="*/ 517525 w 1035050"/>
                <a:gd name="T3" fmla="*/ 0 h 1035050"/>
                <a:gd name="T4" fmla="*/ 1035050 w 1035050"/>
                <a:gd name="T5" fmla="*/ 0 h 1035050"/>
                <a:gd name="T6" fmla="*/ 1035050 w 1035050"/>
                <a:gd name="T7" fmla="*/ 517525 h 1035050"/>
                <a:gd name="T8" fmla="*/ 517525 w 1035050"/>
                <a:gd name="T9" fmla="*/ 1035050 h 1035050"/>
                <a:gd name="T10" fmla="*/ 0 w 1035050"/>
                <a:gd name="T11" fmla="*/ 517525 h 10350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5050" h="1035050">
                  <a:moveTo>
                    <a:pt x="0" y="517525"/>
                  </a:moveTo>
                  <a:cubicBezTo>
                    <a:pt x="0" y="231704"/>
                    <a:pt x="231704" y="0"/>
                    <a:pt x="517525" y="0"/>
                  </a:cubicBezTo>
                  <a:lnTo>
                    <a:pt x="1035050" y="0"/>
                  </a:lnTo>
                  <a:lnTo>
                    <a:pt x="1035050" y="517525"/>
                  </a:lnTo>
                  <a:cubicBezTo>
                    <a:pt x="1035050" y="803346"/>
                    <a:pt x="803346" y="1035050"/>
                    <a:pt x="517525" y="1035050"/>
                  </a:cubicBezTo>
                  <a:cubicBezTo>
                    <a:pt x="231704" y="1035050"/>
                    <a:pt x="0" y="803346"/>
                    <a:pt x="0" y="517525"/>
                  </a:cubicBezTo>
                  <a:close/>
                </a:path>
              </a:pathLst>
            </a:custGeom>
            <a:extLst>
              <a:ext uri="{91240B29-F687-4F45-9708-019B960494DF}">
                <a14:hiddenLine xmlns:a14="http://schemas.microsoft.com/office/drawing/2010/main" w="9525">
                  <a:solidFill>
                    <a:srgbClr val="000000"/>
                  </a:solidFill>
                  <a:round/>
                </a14:hiddenLine>
              </a:ext>
            </a:extLst>
          </p:spPr>
          <p:style>
            <a:lnRef idx="3">
              <a:schemeClr val="lt1"/>
            </a:lnRef>
            <a:fillRef idx="1">
              <a:schemeClr val="accent6"/>
            </a:fillRef>
            <a:effectRef idx="1">
              <a:schemeClr val="accent6"/>
            </a:effectRef>
            <a:fontRef idx="minor">
              <a:schemeClr val="lt1"/>
            </a:fontRef>
          </p:style>
          <p:txBody>
            <a:bodyPr anchor="ctr"/>
            <a:lstStyle/>
            <a:p>
              <a:endParaRPr lang="zh-CN" altLang="en-US" sz="3600"/>
            </a:p>
          </p:txBody>
        </p:sp>
        <p:sp>
          <p:nvSpPr>
            <p:cNvPr id="7176" name="矩形 31"/>
            <p:cNvSpPr>
              <a:spLocks noChangeArrowheads="1"/>
            </p:cNvSpPr>
            <p:nvPr/>
          </p:nvSpPr>
          <p:spPr bwMode="auto">
            <a:xfrm>
              <a:off x="3060" y="6965"/>
              <a:ext cx="7575" cy="2320"/>
            </a:xfrm>
            <a:prstGeom prst="rect">
              <a:avLst/>
            </a:prstGeom>
            <a:extLst>
              <a:ext uri="{909E8E84-426E-40DD-AFC4-6F175D3DCCD1}">
                <a14:hiddenFill xmlns:a14="http://schemas.microsoft.com/office/drawing/2010/main">
                  <a:solidFill>
                    <a:srgbClr val="FFFFFF"/>
                  </a:solidFill>
                </a14:hiddenFill>
              </a:ext>
            </a:extLst>
          </p:spPr>
          <p:style>
            <a:lnRef idx="3">
              <a:schemeClr val="lt1"/>
            </a:lnRef>
            <a:fillRef idx="1">
              <a:schemeClr val="accent6"/>
            </a:fillRef>
            <a:effectRef idx="1">
              <a:schemeClr val="accent6"/>
            </a:effectRef>
            <a:fontRef idx="minor">
              <a:schemeClr val="lt1"/>
            </a:fontRef>
          </p:style>
          <p:txBody>
            <a:bodyPr anchor="ctr"/>
            <a:lstStyle/>
            <a:p>
              <a:pPr algn="ctr" eaLnBrk="1" hangingPunct="1"/>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7177" name="矩形 9"/>
            <p:cNvSpPr/>
            <p:nvPr/>
          </p:nvSpPr>
          <p:spPr bwMode="auto">
            <a:xfrm>
              <a:off x="10725" y="2533"/>
              <a:ext cx="1630" cy="1630"/>
            </a:xfrm>
            <a:custGeom>
              <a:avLst/>
              <a:gdLst>
                <a:gd name="T0" fmla="*/ 0 w 1035050"/>
                <a:gd name="T1" fmla="*/ 517525 h 1035050"/>
                <a:gd name="T2" fmla="*/ 517525 w 1035050"/>
                <a:gd name="T3" fmla="*/ 0 h 1035050"/>
                <a:gd name="T4" fmla="*/ 1035050 w 1035050"/>
                <a:gd name="T5" fmla="*/ 0 h 1035050"/>
                <a:gd name="T6" fmla="*/ 1035050 w 1035050"/>
                <a:gd name="T7" fmla="*/ 517525 h 1035050"/>
                <a:gd name="T8" fmla="*/ 517525 w 1035050"/>
                <a:gd name="T9" fmla="*/ 1035050 h 1035050"/>
                <a:gd name="T10" fmla="*/ 0 w 1035050"/>
                <a:gd name="T11" fmla="*/ 517525 h 10350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35050" h="1035050">
                  <a:moveTo>
                    <a:pt x="0" y="517525"/>
                  </a:moveTo>
                  <a:cubicBezTo>
                    <a:pt x="0" y="231704"/>
                    <a:pt x="231704" y="0"/>
                    <a:pt x="517525" y="0"/>
                  </a:cubicBezTo>
                  <a:lnTo>
                    <a:pt x="1035050" y="0"/>
                  </a:lnTo>
                  <a:lnTo>
                    <a:pt x="1035050" y="517525"/>
                  </a:lnTo>
                  <a:cubicBezTo>
                    <a:pt x="1035050" y="803346"/>
                    <a:pt x="803346" y="1035050"/>
                    <a:pt x="517525" y="1035050"/>
                  </a:cubicBezTo>
                  <a:cubicBezTo>
                    <a:pt x="231704" y="1035050"/>
                    <a:pt x="0" y="803346"/>
                    <a:pt x="0" y="517525"/>
                  </a:cubicBezTo>
                  <a:close/>
                </a:path>
              </a:pathLst>
            </a:custGeom>
            <a:extLst>
              <a:ext uri="{91240B29-F687-4F45-9708-019B960494DF}">
                <a14:hiddenLine xmlns:a14="http://schemas.microsoft.com/office/drawing/2010/main" w="9525">
                  <a:solidFill>
                    <a:srgbClr val="000000"/>
                  </a:solidFill>
                  <a:round/>
                </a14:hiddenLine>
              </a:ext>
            </a:extLst>
          </p:spPr>
          <p:style>
            <a:lnRef idx="3">
              <a:schemeClr val="lt1"/>
            </a:lnRef>
            <a:fillRef idx="1">
              <a:schemeClr val="accent6"/>
            </a:fillRef>
            <a:effectRef idx="1">
              <a:schemeClr val="accent6"/>
            </a:effectRef>
            <a:fontRef idx="minor">
              <a:schemeClr val="lt1"/>
            </a:fontRef>
          </p:style>
          <p:txBody>
            <a:bodyPr anchor="ctr"/>
            <a:lstStyle/>
            <a:p>
              <a:endParaRPr lang="zh-CN" altLang="en-US" sz="3600"/>
            </a:p>
          </p:txBody>
        </p:sp>
        <p:sp>
          <p:nvSpPr>
            <p:cNvPr id="7178" name="矩形 24"/>
            <p:cNvSpPr>
              <a:spLocks noChangeArrowheads="1"/>
            </p:cNvSpPr>
            <p:nvPr/>
          </p:nvSpPr>
          <p:spPr bwMode="auto">
            <a:xfrm>
              <a:off x="11483" y="3653"/>
              <a:ext cx="4352" cy="5632"/>
            </a:xfrm>
            <a:prstGeom prst="rect">
              <a:avLst/>
            </a:prstGeom>
            <a:extLst>
              <a:ext uri="{909E8E84-426E-40DD-AFC4-6F175D3DCCD1}">
                <a14:hiddenFill xmlns:a14="http://schemas.microsoft.com/office/drawing/2010/main">
                  <a:solidFill>
                    <a:srgbClr val="FFFFFF"/>
                  </a:solidFill>
                </a14:hiddenFill>
              </a:ext>
            </a:extLst>
          </p:spPr>
          <p:style>
            <a:lnRef idx="3">
              <a:schemeClr val="lt1"/>
            </a:lnRef>
            <a:fillRef idx="1">
              <a:schemeClr val="accent6"/>
            </a:fillRef>
            <a:effectRef idx="1">
              <a:schemeClr val="accent6"/>
            </a:effectRef>
            <a:fontRef idx="minor">
              <a:schemeClr val="lt1"/>
            </a:fontRef>
          </p:style>
          <p:txBody>
            <a:bodyPr anchor="ctr"/>
            <a:lstStyle/>
            <a:p>
              <a:pPr algn="ctr" eaLnBrk="1" hangingPunct="1"/>
              <a:endParaRPr lang="zh-CN" altLang="en-US" sz="40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7179" name="文本框 10"/>
            <p:cNvSpPr txBox="1">
              <a:spLocks noChangeArrowheads="1"/>
            </p:cNvSpPr>
            <p:nvPr/>
          </p:nvSpPr>
          <p:spPr bwMode="auto">
            <a:xfrm>
              <a:off x="2423" y="2973"/>
              <a:ext cx="1010" cy="57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en-US" altLang="zh-CN" sz="4800">
                  <a:solidFill>
                    <a:schemeClr val="bg1"/>
                  </a:solidFill>
                  <a:latin typeface="微软雅黑" panose="020B0503020204020204" charset="-122"/>
                  <a:ea typeface="微软雅黑" panose="020B0503020204020204" charset="-122"/>
                </a:rPr>
                <a:t>1.</a:t>
              </a:r>
              <a:endParaRPr lang="en-US" altLang="zh-CN" sz="4800">
                <a:solidFill>
                  <a:schemeClr val="bg1"/>
                </a:solidFill>
                <a:latin typeface="微软雅黑" panose="020B0503020204020204" charset="-122"/>
                <a:ea typeface="微软雅黑" panose="020B0503020204020204" charset="-122"/>
              </a:endParaRPr>
            </a:p>
          </p:txBody>
        </p:sp>
        <p:sp>
          <p:nvSpPr>
            <p:cNvPr id="7180" name="文本框 11"/>
            <p:cNvSpPr txBox="1">
              <a:spLocks noChangeArrowheads="1"/>
            </p:cNvSpPr>
            <p:nvPr/>
          </p:nvSpPr>
          <p:spPr bwMode="auto">
            <a:xfrm>
              <a:off x="2423" y="6533"/>
              <a:ext cx="1010" cy="57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en-US" altLang="zh-CN" sz="4800">
                  <a:solidFill>
                    <a:schemeClr val="bg1"/>
                  </a:solidFill>
                  <a:latin typeface="微软雅黑" panose="020B0503020204020204" charset="-122"/>
                  <a:ea typeface="微软雅黑" panose="020B0503020204020204" charset="-122"/>
                </a:rPr>
                <a:t>2.</a:t>
              </a:r>
              <a:endParaRPr lang="en-US" altLang="zh-CN" sz="4800">
                <a:solidFill>
                  <a:schemeClr val="bg1"/>
                </a:solidFill>
                <a:latin typeface="微软雅黑" panose="020B0503020204020204" charset="-122"/>
                <a:ea typeface="微软雅黑" panose="020B0503020204020204" charset="-122"/>
              </a:endParaRPr>
            </a:p>
          </p:txBody>
        </p:sp>
        <p:sp>
          <p:nvSpPr>
            <p:cNvPr id="7181" name="文本框 12"/>
            <p:cNvSpPr txBox="1">
              <a:spLocks noChangeArrowheads="1"/>
            </p:cNvSpPr>
            <p:nvPr/>
          </p:nvSpPr>
          <p:spPr bwMode="auto">
            <a:xfrm>
              <a:off x="11153" y="2935"/>
              <a:ext cx="1010" cy="57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en-US" altLang="zh-CN" sz="4800">
                  <a:solidFill>
                    <a:schemeClr val="bg1"/>
                  </a:solidFill>
                  <a:latin typeface="微软雅黑" panose="020B0503020204020204" charset="-122"/>
                  <a:ea typeface="微软雅黑" panose="020B0503020204020204" charset="-122"/>
                </a:rPr>
                <a:t>3.</a:t>
              </a:r>
              <a:endParaRPr lang="en-US" altLang="zh-CN" sz="4800">
                <a:solidFill>
                  <a:schemeClr val="bg1"/>
                </a:solidFill>
                <a:latin typeface="微软雅黑" panose="020B0503020204020204" charset="-122"/>
                <a:ea typeface="微软雅黑" panose="020B0503020204020204" charset="-122"/>
              </a:endParaRPr>
            </a:p>
          </p:txBody>
        </p:sp>
        <p:sp>
          <p:nvSpPr>
            <p:cNvPr id="7182" name="TextBox 35"/>
            <p:cNvSpPr txBox="1">
              <a:spLocks noChangeArrowheads="1"/>
            </p:cNvSpPr>
            <p:nvPr/>
          </p:nvSpPr>
          <p:spPr bwMode="auto">
            <a:xfrm>
              <a:off x="3818" y="4088"/>
              <a:ext cx="6060" cy="108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algn="just" eaLnBrk="1" hangingPunct="1"/>
              <a:r>
                <a:rPr sz="2400">
                  <a:solidFill>
                    <a:schemeClr val="bg1"/>
                  </a:solidFill>
                  <a:latin typeface="微软雅黑" panose="020B0503020204020204" charset="-122"/>
                  <a:ea typeface="微软雅黑" panose="020B0503020204020204" charset="-122"/>
                </a:rPr>
                <a:t>依托大数据技术，对扶贫数据进行实时观测、动态监测和分析研判，既能找准脱贫的主体、重点和关键，也能确保扶贫项目科学合理、精准到位，有利于最大限度发挥扶贫资金的使用效益，把宝贵资源精准投放到真正的贫困户身上。</a:t>
              </a:r>
              <a:endParaRPr sz="2400">
                <a:solidFill>
                  <a:schemeClr val="bg1"/>
                </a:solidFill>
                <a:latin typeface="微软雅黑" panose="020B0503020204020204" charset="-122"/>
                <a:ea typeface="微软雅黑" panose="020B0503020204020204" charset="-122"/>
              </a:endParaRPr>
            </a:p>
          </p:txBody>
        </p:sp>
        <p:sp>
          <p:nvSpPr>
            <p:cNvPr id="7183" name="文本框 14"/>
            <p:cNvSpPr txBox="1">
              <a:spLocks noChangeArrowheads="1"/>
            </p:cNvSpPr>
            <p:nvPr/>
          </p:nvSpPr>
          <p:spPr bwMode="auto">
            <a:xfrm>
              <a:off x="4168" y="3118"/>
              <a:ext cx="3610" cy="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zh-CN" sz="3200" b="1">
                  <a:solidFill>
                    <a:schemeClr val="bg1"/>
                  </a:solidFill>
                  <a:latin typeface="微软雅黑" panose="020B0503020204020204" charset="-122"/>
                  <a:ea typeface="微软雅黑" panose="020B0503020204020204" charset="-122"/>
                </a:rPr>
                <a:t>扶贫目标的精确设定</a:t>
              </a:r>
              <a:endParaRPr lang="zh-CN" sz="3200" b="1">
                <a:solidFill>
                  <a:schemeClr val="bg1"/>
                </a:solidFill>
                <a:latin typeface="微软雅黑" panose="020B0503020204020204" charset="-122"/>
                <a:ea typeface="微软雅黑" panose="020B0503020204020204" charset="-122"/>
              </a:endParaRPr>
            </a:p>
          </p:txBody>
        </p:sp>
        <p:sp>
          <p:nvSpPr>
            <p:cNvPr id="7184" name="TextBox 35"/>
            <p:cNvSpPr txBox="1">
              <a:spLocks noChangeArrowheads="1"/>
            </p:cNvSpPr>
            <p:nvPr/>
          </p:nvSpPr>
          <p:spPr bwMode="auto">
            <a:xfrm>
              <a:off x="3898" y="7380"/>
              <a:ext cx="6060" cy="108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algn="just" eaLnBrk="1" hangingPunct="1"/>
              <a:r>
                <a:rPr sz="2400">
                  <a:solidFill>
                    <a:schemeClr val="bg1"/>
                  </a:solidFill>
                  <a:latin typeface="微软雅黑" panose="020B0503020204020204" charset="-122"/>
                  <a:ea typeface="微软雅黑" panose="020B0503020204020204" charset="-122"/>
                </a:rPr>
                <a:t>通过大数据的方式，使扶贫对象的个人信息能够全面地呈现出来，同时构建大数据扶贫系统和服务平台，打破地区、部门之间的 “信息孤岛”，让分散在不同地区和部门的碎片化信息 “牵手”、联网，实施数据对比分析与综合评估</a:t>
              </a:r>
              <a:r>
                <a:rPr lang="zh-CN" sz="2400">
                  <a:solidFill>
                    <a:schemeClr val="bg1"/>
                  </a:solidFill>
                  <a:latin typeface="微软雅黑" panose="020B0503020204020204" charset="-122"/>
                  <a:ea typeface="微软雅黑" panose="020B0503020204020204" charset="-122"/>
                </a:rPr>
                <a:t>。</a:t>
              </a:r>
              <a:endParaRPr lang="zh-CN" sz="2400">
                <a:solidFill>
                  <a:schemeClr val="bg1"/>
                </a:solidFill>
                <a:latin typeface="微软雅黑" panose="020B0503020204020204" charset="-122"/>
                <a:ea typeface="微软雅黑" panose="020B0503020204020204" charset="-122"/>
              </a:endParaRPr>
            </a:p>
          </p:txBody>
        </p:sp>
        <p:sp>
          <p:nvSpPr>
            <p:cNvPr id="7185" name="文本框 16"/>
            <p:cNvSpPr txBox="1">
              <a:spLocks noChangeArrowheads="1"/>
            </p:cNvSpPr>
            <p:nvPr/>
          </p:nvSpPr>
          <p:spPr bwMode="auto">
            <a:xfrm>
              <a:off x="4245" y="6410"/>
              <a:ext cx="3613" cy="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zh-CN" sz="3200" b="1">
                  <a:solidFill>
                    <a:schemeClr val="bg1"/>
                  </a:solidFill>
                  <a:latin typeface="微软雅黑" panose="020B0503020204020204" charset="-122"/>
                  <a:ea typeface="微软雅黑" panose="020B0503020204020204" charset="-122"/>
                </a:rPr>
                <a:t>扶贫对象的准确定位</a:t>
              </a:r>
              <a:endParaRPr lang="zh-CN" sz="3200" b="1">
                <a:solidFill>
                  <a:schemeClr val="bg1"/>
                </a:solidFill>
                <a:latin typeface="微软雅黑" panose="020B0503020204020204" charset="-122"/>
                <a:ea typeface="微软雅黑" panose="020B0503020204020204" charset="-122"/>
              </a:endParaRPr>
            </a:p>
          </p:txBody>
        </p:sp>
        <p:sp>
          <p:nvSpPr>
            <p:cNvPr id="7186" name="TextBox 35"/>
            <p:cNvSpPr txBox="1">
              <a:spLocks noChangeArrowheads="1"/>
            </p:cNvSpPr>
            <p:nvPr/>
          </p:nvSpPr>
          <p:spPr bwMode="auto">
            <a:xfrm>
              <a:off x="12100" y="4438"/>
              <a:ext cx="3363" cy="314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algn="just" eaLnBrk="1" hangingPunct="1"/>
              <a:r>
                <a:rPr sz="2400">
                  <a:solidFill>
                    <a:schemeClr val="bg1"/>
                  </a:solidFill>
                  <a:latin typeface="微软雅黑" panose="020B0503020204020204" charset="-122"/>
                  <a:ea typeface="微软雅黑" panose="020B0503020204020204" charset="-122"/>
                </a:rPr>
                <a:t>大数据分析能够保证这些信息的获得真实、准确、及时，以确保每一阶段扶贫工作的得失能够被有效分析，从而确定下一阶段的工作目标、工作方法、工作重点以及资金投入等具体内容。</a:t>
              </a:r>
              <a:endParaRPr sz="2400">
                <a:solidFill>
                  <a:schemeClr val="bg1"/>
                </a:solidFill>
                <a:latin typeface="微软雅黑" panose="020B0503020204020204" charset="-122"/>
                <a:ea typeface="微软雅黑" panose="020B0503020204020204" charset="-122"/>
              </a:endParaRPr>
            </a:p>
            <a:p>
              <a:pPr algn="just" eaLnBrk="1" hangingPunct="1"/>
              <a:endParaRPr sz="2400">
                <a:solidFill>
                  <a:schemeClr val="bg1"/>
                </a:solidFill>
                <a:latin typeface="微软雅黑" panose="020B0503020204020204" charset="-122"/>
                <a:ea typeface="微软雅黑" panose="020B0503020204020204" charset="-122"/>
              </a:endParaRPr>
            </a:p>
            <a:p>
              <a:pPr algn="just" eaLnBrk="1" hangingPunct="1"/>
              <a:r>
                <a:rPr sz="2400">
                  <a:solidFill>
                    <a:schemeClr val="bg1"/>
                  </a:solidFill>
                  <a:latin typeface="微软雅黑" panose="020B0503020204020204" charset="-122"/>
                  <a:ea typeface="微软雅黑" panose="020B0503020204020204" charset="-122"/>
                </a:rPr>
                <a:t>此外，依托大数据，还可以为贫困地区提供信息服务，以便当地政府因地制宜、分类施策、因人而异发展产业、对接帮扶，确保脱贫取得实效。</a:t>
              </a:r>
              <a:endParaRPr sz="2400">
                <a:solidFill>
                  <a:schemeClr val="bg1"/>
                </a:solidFill>
                <a:latin typeface="微软雅黑" panose="020B0503020204020204" charset="-122"/>
                <a:ea typeface="微软雅黑" panose="020B0503020204020204" charset="-122"/>
              </a:endParaRPr>
            </a:p>
          </p:txBody>
        </p:sp>
        <p:sp>
          <p:nvSpPr>
            <p:cNvPr id="7187" name="文本框 18"/>
            <p:cNvSpPr txBox="1">
              <a:spLocks noChangeArrowheads="1"/>
            </p:cNvSpPr>
            <p:nvPr/>
          </p:nvSpPr>
          <p:spPr bwMode="auto">
            <a:xfrm>
              <a:off x="12455" y="3118"/>
              <a:ext cx="3613" cy="40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3">
              <a:schemeClr val="lt1"/>
            </a:lnRef>
            <a:fillRef idx="1">
              <a:schemeClr val="accent6"/>
            </a:fillRef>
            <a:effectRef idx="1">
              <a:schemeClr val="accent6"/>
            </a:effectRef>
            <a:fontRef idx="minor">
              <a:schemeClr val="lt1"/>
            </a:fontRef>
          </p:style>
          <p:txBody>
            <a:bodyPr>
              <a:spAutoFit/>
            </a:bodyPr>
            <a:lstStyle>
              <a:lvl1pPr>
                <a:defRPr>
                  <a:solidFill>
                    <a:schemeClr val="tx1"/>
                  </a:solidFill>
                  <a:latin typeface="Calibri" charset="0"/>
                  <a:ea typeface="SimSun" pitchFamily="2" charset="-122"/>
                </a:defRPr>
              </a:lvl1pPr>
              <a:lvl2pPr marL="742950" indent="-285750">
                <a:defRPr>
                  <a:solidFill>
                    <a:schemeClr val="tx1"/>
                  </a:solidFill>
                  <a:latin typeface="Calibri" charset="0"/>
                  <a:ea typeface="SimSun" pitchFamily="2" charset="-122"/>
                </a:defRPr>
              </a:lvl2pPr>
              <a:lvl3pPr marL="1143000" indent="-228600">
                <a:defRPr>
                  <a:solidFill>
                    <a:schemeClr val="tx1"/>
                  </a:solidFill>
                  <a:latin typeface="Calibri" charset="0"/>
                  <a:ea typeface="SimSun" pitchFamily="2" charset="-122"/>
                </a:defRPr>
              </a:lvl3pPr>
              <a:lvl4pPr marL="1600200" indent="-228600">
                <a:defRPr>
                  <a:solidFill>
                    <a:schemeClr val="tx1"/>
                  </a:solidFill>
                  <a:latin typeface="Calibri" charset="0"/>
                  <a:ea typeface="SimSun" pitchFamily="2" charset="-122"/>
                </a:defRPr>
              </a:lvl4pPr>
              <a:lvl5pPr marL="2057400" indent="-228600">
                <a:defRPr>
                  <a:solidFill>
                    <a:schemeClr val="tx1"/>
                  </a:solidFill>
                  <a:latin typeface="Calibri" charset="0"/>
                  <a:ea typeface="SimSun"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r>
                <a:rPr lang="zh-CN" sz="3200" b="1">
                  <a:solidFill>
                    <a:schemeClr val="bg1"/>
                  </a:solidFill>
                  <a:latin typeface="微软雅黑" panose="020B0503020204020204" charset="-122"/>
                  <a:ea typeface="微软雅黑" panose="020B0503020204020204" charset="-122"/>
                </a:rPr>
                <a:t>扶贫成果评估的具体化</a:t>
              </a:r>
              <a:endParaRPr lang="zh-CN" sz="3200" b="1">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92774" y="629173"/>
            <a:ext cx="10041995" cy="784755"/>
          </a:xfrm>
        </p:spPr>
        <p:txBody>
          <a:bodyPr/>
          <a:lstStyle/>
          <a:p>
            <a:r>
              <a:rPr lang="zh-CN" altLang="en-US"/>
              <a:t>精准扶贫</a:t>
            </a:r>
            <a:endParaRPr lang="zh-CN" altLang="en-US"/>
          </a:p>
        </p:txBody>
      </p:sp>
      <p:pic>
        <p:nvPicPr>
          <p:cNvPr id="5" name="Picture 4"/>
          <p:cNvPicPr>
            <a:picLocks noChangeAspect="1"/>
          </p:cNvPicPr>
          <p:nvPr/>
        </p:nvPicPr>
        <p:blipFill>
          <a:blip r:embed="rId1"/>
          <a:stretch>
            <a:fillRect/>
          </a:stretch>
        </p:blipFill>
        <p:spPr>
          <a:xfrm>
            <a:off x="6650990" y="3932555"/>
            <a:ext cx="4475480" cy="5851525"/>
          </a:xfrm>
          <a:prstGeom prst="rect">
            <a:avLst/>
          </a:prstGeom>
        </p:spPr>
      </p:pic>
      <p:pic>
        <p:nvPicPr>
          <p:cNvPr id="6" name="Picture 5"/>
          <p:cNvPicPr>
            <a:picLocks noChangeAspect="1"/>
          </p:cNvPicPr>
          <p:nvPr/>
        </p:nvPicPr>
        <p:blipFill>
          <a:blip r:embed="rId2"/>
          <a:stretch>
            <a:fillRect/>
          </a:stretch>
        </p:blipFill>
        <p:spPr>
          <a:xfrm>
            <a:off x="1888490" y="7202805"/>
            <a:ext cx="4057650" cy="3743325"/>
          </a:xfrm>
          <a:prstGeom prst="rect">
            <a:avLst/>
          </a:prstGeom>
        </p:spPr>
      </p:pic>
      <p:pic>
        <p:nvPicPr>
          <p:cNvPr id="7" name="Picture 6"/>
          <p:cNvPicPr>
            <a:picLocks noChangeAspect="1"/>
          </p:cNvPicPr>
          <p:nvPr/>
        </p:nvPicPr>
        <p:blipFill>
          <a:blip r:embed="rId3"/>
          <a:stretch>
            <a:fillRect/>
          </a:stretch>
        </p:blipFill>
        <p:spPr>
          <a:xfrm>
            <a:off x="1888490" y="3089275"/>
            <a:ext cx="3905250" cy="2438400"/>
          </a:xfrm>
          <a:prstGeom prst="rect">
            <a:avLst/>
          </a:prstGeom>
        </p:spPr>
      </p:pic>
      <p:grpSp>
        <p:nvGrpSpPr>
          <p:cNvPr id="8" name="Group 7"/>
          <p:cNvGrpSpPr/>
          <p:nvPr/>
        </p:nvGrpSpPr>
        <p:grpSpPr>
          <a:xfrm>
            <a:off x="12916535" y="3378835"/>
            <a:ext cx="10119360" cy="8369070"/>
            <a:chOff x="1363" y="5308"/>
            <a:chExt cx="5893" cy="5016"/>
          </a:xfrm>
        </p:grpSpPr>
        <p:sp>
          <p:nvSpPr>
            <p:cNvPr id="21508" name="Oval 19"/>
            <p:cNvSpPr>
              <a:spLocks noChangeArrowheads="1"/>
            </p:cNvSpPr>
            <p:nvPr/>
          </p:nvSpPr>
          <p:spPr bwMode="auto">
            <a:xfrm>
              <a:off x="1363" y="8638"/>
              <a:ext cx="1120" cy="1127"/>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24200">
                <a:solidFill>
                  <a:schemeClr val="bg1"/>
                </a:solidFill>
              </a:endParaRPr>
            </a:p>
          </p:txBody>
        </p:sp>
        <p:pic>
          <p:nvPicPr>
            <p:cNvPr id="21509" name="Group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0" y="8948"/>
              <a:ext cx="615"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Oval 16"/>
            <p:cNvSpPr>
              <a:spLocks noChangeArrowheads="1"/>
            </p:cNvSpPr>
            <p:nvPr/>
          </p:nvSpPr>
          <p:spPr bwMode="auto">
            <a:xfrm>
              <a:off x="1363" y="6973"/>
              <a:ext cx="1120" cy="1127"/>
            </a:xfrm>
            <a:prstGeom prst="ellipse">
              <a:avLst/>
            </a:prstGeom>
            <a:solidFill>
              <a:srgbClr val="51308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24200">
                <a:solidFill>
                  <a:schemeClr val="bg1"/>
                </a:solidFill>
              </a:endParaRPr>
            </a:p>
          </p:txBody>
        </p:sp>
        <p:pic>
          <p:nvPicPr>
            <p:cNvPr id="21511" name="Group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 y="7230"/>
              <a:ext cx="585"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Oval 10"/>
            <p:cNvSpPr>
              <a:spLocks noChangeArrowheads="1"/>
            </p:cNvSpPr>
            <p:nvPr/>
          </p:nvSpPr>
          <p:spPr bwMode="auto">
            <a:xfrm>
              <a:off x="1363" y="5308"/>
              <a:ext cx="1120" cy="1127"/>
            </a:xfrm>
            <a:prstGeom prst="ellipse">
              <a:avLst/>
            </a:prstGeom>
            <a:solidFill>
              <a:srgbClr val="DE44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eaLnBrk="1" hangingPunct="1"/>
              <a:endParaRPr lang="en-US" altLang="zh-CN" sz="24200">
                <a:solidFill>
                  <a:schemeClr val="bg1"/>
                </a:solidFill>
              </a:endParaRPr>
            </a:p>
          </p:txBody>
        </p:sp>
        <p:pic>
          <p:nvPicPr>
            <p:cNvPr id="21513" name="Group 8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0" y="5568"/>
              <a:ext cx="548"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TextBox 13"/>
            <p:cNvSpPr txBox="1">
              <a:spLocks noChangeArrowheads="1"/>
            </p:cNvSpPr>
            <p:nvPr/>
          </p:nvSpPr>
          <p:spPr bwMode="auto">
            <a:xfrm>
              <a:off x="2750" y="5373"/>
              <a:ext cx="450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en-US" altLang="zh-CN" sz="2800" b="1">
                  <a:solidFill>
                    <a:srgbClr val="445469"/>
                  </a:solidFill>
                  <a:latin typeface="Arial" panose="020B0604020202090204" pitchFamily="34" charset="0"/>
                  <a:ea typeface="微软雅黑" panose="020B0503020204020204" charset="-122"/>
                  <a:sym typeface="Arial" panose="020B0604020202090204" pitchFamily="34" charset="0"/>
                </a:rPr>
                <a:t>大数据 + 产业扶贫　变 “输血” 为 “造血”</a:t>
              </a:r>
              <a:endParaRPr lang="en-US" altLang="zh-CN"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1515" name="TextBox 13"/>
            <p:cNvSpPr txBox="1">
              <a:spLocks noChangeArrowheads="1"/>
            </p:cNvSpPr>
            <p:nvPr/>
          </p:nvSpPr>
          <p:spPr bwMode="auto">
            <a:xfrm>
              <a:off x="2758" y="5823"/>
              <a:ext cx="4412"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sz="2000">
                  <a:solidFill>
                    <a:srgbClr val="445469"/>
                  </a:solidFill>
                  <a:latin typeface="Arial" panose="020B0604020202090204" pitchFamily="34" charset="0"/>
                  <a:ea typeface="微软雅黑" panose="020B0503020204020204" charset="-122"/>
                  <a:sym typeface="Arial" panose="020B0604020202090204" pitchFamily="34" charset="0"/>
                </a:rPr>
                <a:t>通过组织大型电商企业与贵州省贫困县、乡对接，产销结合；以大数据分析定位，“以订带销” 式农业，形成了 “一店带多户”“一店带全村” 的创业致富新模式。</a:t>
              </a:r>
              <a:endParaRPr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1516" name="TextBox 13"/>
            <p:cNvSpPr txBox="1">
              <a:spLocks noChangeArrowheads="1"/>
            </p:cNvSpPr>
            <p:nvPr/>
          </p:nvSpPr>
          <p:spPr bwMode="auto">
            <a:xfrm>
              <a:off x="2758" y="6935"/>
              <a:ext cx="442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en-US" altLang="zh-CN" sz="2800" b="1">
                  <a:solidFill>
                    <a:srgbClr val="445469"/>
                  </a:solidFill>
                  <a:latin typeface="Arial" panose="020B0604020202090204" pitchFamily="34" charset="0"/>
                  <a:ea typeface="微软雅黑" panose="020B0503020204020204" charset="-122"/>
                  <a:sym typeface="Arial" panose="020B0604020202090204" pitchFamily="34" charset="0"/>
                </a:rPr>
                <a:t>大数据 + 应用扶贫　为应用启动数字引擎</a:t>
              </a:r>
              <a:endParaRPr lang="en-US" altLang="zh-CN"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1517" name="TextBox 13"/>
            <p:cNvSpPr txBox="1">
              <a:spLocks noChangeArrowheads="1"/>
            </p:cNvSpPr>
            <p:nvPr/>
          </p:nvSpPr>
          <p:spPr bwMode="auto">
            <a:xfrm>
              <a:off x="2766" y="7309"/>
              <a:ext cx="4412" cy="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sz="2000">
                  <a:solidFill>
                    <a:srgbClr val="445469"/>
                  </a:solidFill>
                  <a:latin typeface="Arial" panose="020B0604020202090204" pitchFamily="34" charset="0"/>
                  <a:ea typeface="微软雅黑" panose="020B0503020204020204" charset="-122"/>
                  <a:sym typeface="Arial" panose="020B0604020202090204" pitchFamily="34" charset="0"/>
                </a:rPr>
                <a:t>“贵州扶贫云”，实现了精准、动态和科学化管理。</a:t>
              </a:r>
              <a:endParaRPr sz="2000">
                <a:solidFill>
                  <a:srgbClr val="445469"/>
                </a:solidFill>
                <a:latin typeface="Arial" panose="020B0604020202090204" pitchFamily="34" charset="0"/>
                <a:ea typeface="微软雅黑" panose="020B0503020204020204" charset="-122"/>
                <a:sym typeface="Arial" panose="020B0604020202090204" pitchFamily="34" charset="0"/>
              </a:endParaRPr>
            </a:p>
            <a:p>
              <a:pPr eaLnBrk="1" hangingPunct="1">
                <a:spcBef>
                  <a:spcPct val="20000"/>
                </a:spcBef>
              </a:pPr>
              <a:r>
                <a:rPr sz="2000">
                  <a:solidFill>
                    <a:srgbClr val="445469"/>
                  </a:solidFill>
                  <a:latin typeface="Arial" panose="020B0604020202090204" pitchFamily="34" charset="0"/>
                  <a:ea typeface="微软雅黑" panose="020B0503020204020204" charset="-122"/>
                  <a:sym typeface="Arial" panose="020B0604020202090204" pitchFamily="34" charset="0"/>
                </a:rPr>
                <a:t>贵州 “农业云”，实现了农业数据资源、农业生产管理的统一集成、管理、共享和服务。</a:t>
              </a:r>
              <a:endParaRPr sz="2000">
                <a:solidFill>
                  <a:srgbClr val="445469"/>
                </a:solidFill>
                <a:latin typeface="Arial" panose="020B0604020202090204" pitchFamily="34" charset="0"/>
                <a:ea typeface="微软雅黑" panose="020B0503020204020204" charset="-122"/>
                <a:sym typeface="Arial" panose="020B0604020202090204" pitchFamily="34" charset="0"/>
              </a:endParaRPr>
            </a:p>
            <a:p>
              <a:pPr eaLnBrk="1" hangingPunct="1">
                <a:spcBef>
                  <a:spcPct val="20000"/>
                </a:spcBef>
              </a:pPr>
              <a:r>
                <a:rPr sz="2000">
                  <a:solidFill>
                    <a:srgbClr val="445469"/>
                  </a:solidFill>
                  <a:latin typeface="Arial" panose="020B0604020202090204" pitchFamily="34" charset="0"/>
                  <a:ea typeface="微软雅黑" panose="020B0503020204020204" charset="-122"/>
                  <a:sym typeface="Arial" panose="020B0604020202090204" pitchFamily="34" charset="0"/>
                </a:rPr>
                <a:t>实施大数据 + 乡村振兴项目，进一步为乡村植入 “大数据” 基因</a:t>
              </a:r>
              <a:endParaRPr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1518" name="TextBox 13"/>
            <p:cNvSpPr txBox="1">
              <a:spLocks noChangeArrowheads="1"/>
            </p:cNvSpPr>
            <p:nvPr/>
          </p:nvSpPr>
          <p:spPr bwMode="auto">
            <a:xfrm>
              <a:off x="2750" y="8693"/>
              <a:ext cx="4420"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lang="en-US" altLang="zh-CN" sz="2800" b="1">
                  <a:solidFill>
                    <a:srgbClr val="445469"/>
                  </a:solidFill>
                  <a:latin typeface="Arial" panose="020B0604020202090204" pitchFamily="34" charset="0"/>
                  <a:ea typeface="微软雅黑" panose="020B0503020204020204" charset="-122"/>
                  <a:sym typeface="Arial" panose="020B0604020202090204" pitchFamily="34" charset="0"/>
                </a:rPr>
                <a:t>大数据 + 民生扶贫　为民生打开便捷通道</a:t>
              </a:r>
              <a:endParaRPr lang="en-US" altLang="zh-CN" sz="2800" b="1">
                <a:solidFill>
                  <a:srgbClr val="445469"/>
                </a:solidFill>
                <a:latin typeface="Arial" panose="020B0604020202090204" pitchFamily="34" charset="0"/>
                <a:ea typeface="微软雅黑" panose="020B0503020204020204" charset="-122"/>
                <a:sym typeface="Arial" panose="020B0604020202090204" pitchFamily="34" charset="0"/>
              </a:endParaRPr>
            </a:p>
          </p:txBody>
        </p:sp>
        <p:sp>
          <p:nvSpPr>
            <p:cNvPr id="21519" name="TextBox 13"/>
            <p:cNvSpPr txBox="1">
              <a:spLocks noChangeArrowheads="1"/>
            </p:cNvSpPr>
            <p:nvPr/>
          </p:nvSpPr>
          <p:spPr bwMode="auto">
            <a:xfrm>
              <a:off x="2758" y="9143"/>
              <a:ext cx="4412" cy="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charset="0"/>
                  <a:ea typeface="SimSun" pitchFamily="2" charset="-122"/>
                </a:defRPr>
              </a:lvl1pPr>
              <a:lvl2pPr marL="742950" indent="-285750" defTabSz="1216025">
                <a:defRPr>
                  <a:solidFill>
                    <a:schemeClr val="tx1"/>
                  </a:solidFill>
                  <a:latin typeface="Calibri" charset="0"/>
                  <a:ea typeface="SimSun" pitchFamily="2" charset="-122"/>
                </a:defRPr>
              </a:lvl2pPr>
              <a:lvl3pPr marL="1143000" indent="-228600" defTabSz="1216025">
                <a:defRPr>
                  <a:solidFill>
                    <a:schemeClr val="tx1"/>
                  </a:solidFill>
                  <a:latin typeface="Calibri" charset="0"/>
                  <a:ea typeface="SimSun" pitchFamily="2" charset="-122"/>
                </a:defRPr>
              </a:lvl3pPr>
              <a:lvl4pPr marL="1600200" indent="-228600" defTabSz="1216025">
                <a:defRPr>
                  <a:solidFill>
                    <a:schemeClr val="tx1"/>
                  </a:solidFill>
                  <a:latin typeface="Calibri" charset="0"/>
                  <a:ea typeface="SimSun" pitchFamily="2" charset="-122"/>
                </a:defRPr>
              </a:lvl4pPr>
              <a:lvl5pPr marL="2057400" indent="-228600" defTabSz="1216025">
                <a:defRPr>
                  <a:solidFill>
                    <a:schemeClr val="tx1"/>
                  </a:solidFill>
                  <a:latin typeface="Calibri" charset="0"/>
                  <a:ea typeface="SimSun" pitchFamily="2"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Calibri" charset="0"/>
                  <a:ea typeface="SimSun" pitchFamily="2" charset="-122"/>
                </a:defRPr>
              </a:lvl9pPr>
            </a:lstStyle>
            <a:p>
              <a:pPr eaLnBrk="1" hangingPunct="1">
                <a:spcBef>
                  <a:spcPct val="20000"/>
                </a:spcBef>
              </a:pPr>
              <a:r>
                <a:rPr sz="2000">
                  <a:solidFill>
                    <a:srgbClr val="445469"/>
                  </a:solidFill>
                  <a:latin typeface="Arial" panose="020B0604020202090204" pitchFamily="34" charset="0"/>
                  <a:ea typeface="微软雅黑" panose="020B0503020204020204" charset="-122"/>
                  <a:sym typeface="Arial" panose="020B0604020202090204" pitchFamily="34" charset="0"/>
                </a:rPr>
                <a:t>在益民服务方面，目前 “云上贵州多彩宝” 已实现省内全覆盖，网上政务端口 “大统一”。</a:t>
              </a:r>
              <a:endParaRPr sz="2000">
                <a:solidFill>
                  <a:srgbClr val="445469"/>
                </a:solidFill>
                <a:latin typeface="Arial" panose="020B0604020202090204" pitchFamily="34" charset="0"/>
                <a:ea typeface="微软雅黑" panose="020B0503020204020204" charset="-122"/>
                <a:sym typeface="Arial" panose="020B0604020202090204" pitchFamily="34" charset="0"/>
              </a:endParaRPr>
            </a:p>
            <a:p>
              <a:pPr eaLnBrk="1" hangingPunct="1">
                <a:spcBef>
                  <a:spcPct val="20000"/>
                </a:spcBef>
              </a:pPr>
              <a:r>
                <a:rPr sz="2000">
                  <a:solidFill>
                    <a:srgbClr val="445469"/>
                  </a:solidFill>
                  <a:latin typeface="Arial" panose="020B0604020202090204" pitchFamily="34" charset="0"/>
                  <a:ea typeface="微软雅黑" panose="020B0503020204020204" charset="-122"/>
                  <a:sym typeface="Arial" panose="020B0604020202090204" pitchFamily="34" charset="0"/>
                </a:rPr>
                <a:t>在医疗方面，在全国率先建成覆盖省市县乡公立医疗机构远程医疗服务体系。</a:t>
              </a:r>
              <a:endParaRPr sz="2000">
                <a:solidFill>
                  <a:srgbClr val="445469"/>
                </a:solidFill>
                <a:latin typeface="Arial" panose="020B0604020202090204" pitchFamily="34" charset="0"/>
                <a:ea typeface="微软雅黑" panose="020B0503020204020204" charset="-122"/>
                <a:sym typeface="Arial" panose="020B0604020202090204" pitchFamily="34" charset="0"/>
              </a:endParaRPr>
            </a:p>
            <a:p>
              <a:pPr eaLnBrk="1" hangingPunct="1">
                <a:spcBef>
                  <a:spcPct val="20000"/>
                </a:spcBef>
              </a:pPr>
              <a:r>
                <a:rPr sz="2000">
                  <a:solidFill>
                    <a:srgbClr val="445469"/>
                  </a:solidFill>
                  <a:latin typeface="Arial" panose="020B0604020202090204" pitchFamily="34" charset="0"/>
                  <a:ea typeface="微软雅黑" panose="020B0503020204020204" charset="-122"/>
                  <a:sym typeface="Arial" panose="020B0604020202090204" pitchFamily="34" charset="0"/>
                </a:rPr>
                <a:t>在教育方面，“贵州省教育精准扶贫系统” 针对贫困生扶贫资金面临诸多难题精准发力</a:t>
              </a:r>
              <a:r>
                <a:rPr lang="zh-CN" sz="2000">
                  <a:solidFill>
                    <a:srgbClr val="445469"/>
                  </a:solidFill>
                  <a:latin typeface="Arial" panose="020B0604020202090204" pitchFamily="34" charset="0"/>
                  <a:ea typeface="微软雅黑" panose="020B0503020204020204" charset="-122"/>
                  <a:sym typeface="Arial" panose="020B0604020202090204" pitchFamily="34" charset="0"/>
                </a:rPr>
                <a:t>。</a:t>
              </a:r>
              <a:endParaRPr lang="zh-CN" sz="2000">
                <a:solidFill>
                  <a:srgbClr val="445469"/>
                </a:solidFill>
                <a:latin typeface="Arial" panose="020B0604020202090204" pitchFamily="34" charset="0"/>
                <a:ea typeface="微软雅黑" panose="020B0503020204020204" charset="-122"/>
                <a:sym typeface="Arial" panose="020B0604020202090204" pitchFamily="34" charset="0"/>
              </a:endParaRPr>
            </a:p>
          </p:txBody>
        </p:sp>
      </p:grpSp>
      <p:sp>
        <p:nvSpPr>
          <p:cNvPr id="9" name="Text Box 8"/>
          <p:cNvSpPr txBox="1"/>
          <p:nvPr/>
        </p:nvSpPr>
        <p:spPr>
          <a:xfrm>
            <a:off x="1888490" y="11379835"/>
            <a:ext cx="3098800" cy="368300"/>
          </a:xfrm>
          <a:prstGeom prst="rect">
            <a:avLst/>
          </a:prstGeom>
          <a:noFill/>
        </p:spPr>
        <p:txBody>
          <a:bodyPr wrap="square" rtlCol="0">
            <a:spAutoFit/>
          </a:bodyPr>
          <a:p>
            <a:r>
              <a:rPr lang="zh-CN" altLang="en-US"/>
              <a:t>图片来源：人民网</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思考与练习</a:t>
            </a:r>
            <a:endParaRPr lang="zh-CN" altLang="en-US"/>
          </a:p>
        </p:txBody>
      </p:sp>
      <p:sp>
        <p:nvSpPr>
          <p:cNvPr id="21506" name="稻壳儿小白白(http://dwz.cn/Wu2UP)"/>
          <p:cNvSpPr>
            <a:spLocks noChangeArrowheads="1"/>
          </p:cNvSpPr>
          <p:nvPr/>
        </p:nvSpPr>
        <p:spPr bwMode="auto">
          <a:xfrm>
            <a:off x="9168765" y="6086475"/>
            <a:ext cx="1503680" cy="604012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ym typeface="Arial" panose="020B0604020202090204" pitchFamily="34" charset="0"/>
            </a:endParaRPr>
          </a:p>
        </p:txBody>
      </p:sp>
      <p:sp>
        <p:nvSpPr>
          <p:cNvPr id="21507" name="稻壳儿小白白(http://dwz.cn/Wu2UP)"/>
          <p:cNvSpPr/>
          <p:nvPr/>
        </p:nvSpPr>
        <p:spPr bwMode="auto">
          <a:xfrm>
            <a:off x="8415020" y="5248910"/>
            <a:ext cx="753110" cy="1689100"/>
          </a:xfrm>
          <a:custGeom>
            <a:avLst/>
            <a:gdLst>
              <a:gd name="T0" fmla="*/ 521276409 w 401"/>
              <a:gd name="T1" fmla="*/ 600443045 h 935"/>
              <a:gd name="T2" fmla="*/ 0 w 401"/>
              <a:gd name="T3" fmla="*/ 0 h 935"/>
              <a:gd name="T4" fmla="*/ 0 w 401"/>
              <a:gd name="T5" fmla="*/ 609501490 h 935"/>
              <a:gd name="T6" fmla="*/ 521276409 w 401"/>
              <a:gd name="T7" fmla="*/ 1209944535 h 935"/>
              <a:gd name="T8" fmla="*/ 521276409 w 401"/>
              <a:gd name="T9" fmla="*/ 600443045 h 9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1" h="935">
                <a:moveTo>
                  <a:pt x="401" y="464"/>
                </a:moveTo>
                <a:lnTo>
                  <a:pt x="0" y="0"/>
                </a:lnTo>
                <a:lnTo>
                  <a:pt x="0" y="471"/>
                </a:lnTo>
                <a:lnTo>
                  <a:pt x="401" y="935"/>
                </a:lnTo>
                <a:lnTo>
                  <a:pt x="401" y="464"/>
                </a:lnTo>
                <a:close/>
              </a:path>
            </a:pathLst>
          </a:custGeom>
          <a:solidFill>
            <a:srgbClr val="28967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08" name="稻壳儿小白白(http://dwz.cn/Wu2UP)"/>
          <p:cNvSpPr/>
          <p:nvPr/>
        </p:nvSpPr>
        <p:spPr bwMode="auto">
          <a:xfrm>
            <a:off x="8415020" y="5248910"/>
            <a:ext cx="2257425" cy="836930"/>
          </a:xfrm>
          <a:custGeom>
            <a:avLst/>
            <a:gdLst>
              <a:gd name="T0" fmla="*/ 1037982486 w 1205"/>
              <a:gd name="T1" fmla="*/ 0 h 464"/>
              <a:gd name="T2" fmla="*/ 0 w 1205"/>
              <a:gd name="T3" fmla="*/ 0 h 464"/>
              <a:gd name="T4" fmla="*/ 518345461 w 1205"/>
              <a:gd name="T5" fmla="*/ 598667462 h 464"/>
              <a:gd name="T6" fmla="*/ 1557620647 w 1205"/>
              <a:gd name="T7" fmla="*/ 598667462 h 464"/>
              <a:gd name="T8" fmla="*/ 1037982486 w 1205"/>
              <a:gd name="T9" fmla="*/ 0 h 4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5" h="464">
                <a:moveTo>
                  <a:pt x="803" y="0"/>
                </a:moveTo>
                <a:lnTo>
                  <a:pt x="0" y="0"/>
                </a:lnTo>
                <a:lnTo>
                  <a:pt x="401" y="464"/>
                </a:lnTo>
                <a:lnTo>
                  <a:pt x="1205" y="464"/>
                </a:lnTo>
                <a:lnTo>
                  <a:pt x="803" y="0"/>
                </a:lnTo>
                <a:close/>
              </a:path>
            </a:pathLst>
          </a:custGeom>
          <a:solidFill>
            <a:srgbClr val="5AC8A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09" name="稻壳儿小白白(http://dwz.cn/Wu2UP)"/>
          <p:cNvSpPr>
            <a:spLocks noChangeArrowheads="1"/>
          </p:cNvSpPr>
          <p:nvPr/>
        </p:nvSpPr>
        <p:spPr bwMode="auto">
          <a:xfrm>
            <a:off x="7664450" y="6938010"/>
            <a:ext cx="1503680" cy="518795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200">
              <a:sym typeface="Arial" panose="020B0604020202090204" pitchFamily="34" charset="0"/>
            </a:endParaRPr>
          </a:p>
        </p:txBody>
      </p:sp>
      <p:sp>
        <p:nvSpPr>
          <p:cNvPr id="21510" name="稻壳儿小白白(http://dwz.cn/Wu2UP)"/>
          <p:cNvSpPr/>
          <p:nvPr/>
        </p:nvSpPr>
        <p:spPr bwMode="auto">
          <a:xfrm>
            <a:off x="6913880" y="6101080"/>
            <a:ext cx="750570" cy="1684020"/>
          </a:xfrm>
          <a:custGeom>
            <a:avLst/>
            <a:gdLst>
              <a:gd name="T0" fmla="*/ 517661582 w 401"/>
              <a:gd name="T1" fmla="*/ 596863224 h 935"/>
              <a:gd name="T2" fmla="*/ 0 w 401"/>
              <a:gd name="T3" fmla="*/ 0 h 935"/>
              <a:gd name="T4" fmla="*/ 0 w 401"/>
              <a:gd name="T5" fmla="*/ 607154693 h 935"/>
              <a:gd name="T6" fmla="*/ 517661582 w 401"/>
              <a:gd name="T7" fmla="*/ 1202731767 h 935"/>
              <a:gd name="T8" fmla="*/ 517661582 w 401"/>
              <a:gd name="T9" fmla="*/ 596863224 h 9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1" h="935">
                <a:moveTo>
                  <a:pt x="401" y="464"/>
                </a:moveTo>
                <a:lnTo>
                  <a:pt x="0" y="0"/>
                </a:lnTo>
                <a:lnTo>
                  <a:pt x="0" y="472"/>
                </a:lnTo>
                <a:lnTo>
                  <a:pt x="401" y="935"/>
                </a:lnTo>
                <a:lnTo>
                  <a:pt x="401" y="464"/>
                </a:lnTo>
                <a:close/>
              </a:path>
            </a:pathLst>
          </a:custGeom>
          <a:solidFill>
            <a:srgbClr val="0E625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1" name="稻壳儿小白白(http://dwz.cn/Wu2UP)"/>
          <p:cNvSpPr/>
          <p:nvPr/>
        </p:nvSpPr>
        <p:spPr bwMode="auto">
          <a:xfrm>
            <a:off x="6913880" y="6098540"/>
            <a:ext cx="2254250" cy="836930"/>
          </a:xfrm>
          <a:custGeom>
            <a:avLst/>
            <a:gdLst>
              <a:gd name="T0" fmla="*/ 1037300247 w 1204"/>
              <a:gd name="T1" fmla="*/ 0 h 464"/>
              <a:gd name="T2" fmla="*/ 0 w 1204"/>
              <a:gd name="T3" fmla="*/ 0 h 464"/>
              <a:gd name="T4" fmla="*/ 518004554 w 1204"/>
              <a:gd name="T5" fmla="*/ 598667462 h 464"/>
              <a:gd name="T6" fmla="*/ 1555304801 w 1204"/>
              <a:gd name="T7" fmla="*/ 598667462 h 464"/>
              <a:gd name="T8" fmla="*/ 1037300247 w 1204"/>
              <a:gd name="T9" fmla="*/ 0 h 4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4" h="464">
                <a:moveTo>
                  <a:pt x="803" y="0"/>
                </a:moveTo>
                <a:lnTo>
                  <a:pt x="0" y="0"/>
                </a:lnTo>
                <a:lnTo>
                  <a:pt x="401" y="464"/>
                </a:lnTo>
                <a:lnTo>
                  <a:pt x="1204" y="464"/>
                </a:lnTo>
                <a:lnTo>
                  <a:pt x="803" y="0"/>
                </a:lnTo>
                <a:close/>
              </a:path>
            </a:pathLst>
          </a:custGeom>
          <a:solidFill>
            <a:srgbClr val="40948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2" name="稻壳儿小白白(http://dwz.cn/Wu2UP)"/>
          <p:cNvSpPr/>
          <p:nvPr/>
        </p:nvSpPr>
        <p:spPr bwMode="auto">
          <a:xfrm>
            <a:off x="5407025" y="6950710"/>
            <a:ext cx="753745" cy="1686560"/>
          </a:xfrm>
          <a:custGeom>
            <a:avLst/>
            <a:gdLst>
              <a:gd name="T0" fmla="*/ 519979701 w 402"/>
              <a:gd name="T1" fmla="*/ 598642621 h 934"/>
              <a:gd name="T2" fmla="*/ 0 w 402"/>
              <a:gd name="T3" fmla="*/ 0 h 934"/>
              <a:gd name="T4" fmla="*/ 0 w 402"/>
              <a:gd name="T5" fmla="*/ 608985552 h 934"/>
              <a:gd name="T6" fmla="*/ 519979701 w 402"/>
              <a:gd name="T7" fmla="*/ 1207628173 h 934"/>
              <a:gd name="T8" fmla="*/ 519979701 w 402"/>
              <a:gd name="T9" fmla="*/ 598642621 h 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934">
                <a:moveTo>
                  <a:pt x="402" y="463"/>
                </a:moveTo>
                <a:lnTo>
                  <a:pt x="0" y="0"/>
                </a:lnTo>
                <a:lnTo>
                  <a:pt x="0" y="471"/>
                </a:lnTo>
                <a:lnTo>
                  <a:pt x="402" y="934"/>
                </a:lnTo>
                <a:lnTo>
                  <a:pt x="402" y="463"/>
                </a:lnTo>
                <a:close/>
              </a:path>
            </a:pathLst>
          </a:custGeom>
          <a:solidFill>
            <a:srgbClr val="28967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3" name="稻壳儿小白白(http://dwz.cn/Wu2UP)"/>
          <p:cNvSpPr>
            <a:spLocks noChangeArrowheads="1"/>
          </p:cNvSpPr>
          <p:nvPr/>
        </p:nvSpPr>
        <p:spPr bwMode="auto">
          <a:xfrm>
            <a:off x="6160770" y="7787640"/>
            <a:ext cx="1571625" cy="433832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ym typeface="Arial" panose="020B0604020202090204" pitchFamily="34" charset="0"/>
            </a:endParaRPr>
          </a:p>
        </p:txBody>
      </p:sp>
      <p:sp>
        <p:nvSpPr>
          <p:cNvPr id="21514" name="稻壳儿小白白(http://dwz.cn/Wu2UP)"/>
          <p:cNvSpPr/>
          <p:nvPr/>
        </p:nvSpPr>
        <p:spPr bwMode="auto">
          <a:xfrm>
            <a:off x="5407025" y="6950710"/>
            <a:ext cx="2257425" cy="834390"/>
          </a:xfrm>
          <a:custGeom>
            <a:avLst/>
            <a:gdLst>
              <a:gd name="T0" fmla="*/ 1039275186 w 1205"/>
              <a:gd name="T1" fmla="*/ 0 h 463"/>
              <a:gd name="T2" fmla="*/ 0 w 1205"/>
              <a:gd name="T3" fmla="*/ 0 h 463"/>
              <a:gd name="T4" fmla="*/ 519638161 w 1205"/>
              <a:gd name="T5" fmla="*/ 596352839 h 463"/>
              <a:gd name="T6" fmla="*/ 1557620647 w 1205"/>
              <a:gd name="T7" fmla="*/ 596352839 h 463"/>
              <a:gd name="T8" fmla="*/ 1039275186 w 1205"/>
              <a:gd name="T9" fmla="*/ 0 h 4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5" h="463">
                <a:moveTo>
                  <a:pt x="804" y="0"/>
                </a:moveTo>
                <a:lnTo>
                  <a:pt x="0" y="0"/>
                </a:lnTo>
                <a:lnTo>
                  <a:pt x="402" y="463"/>
                </a:lnTo>
                <a:lnTo>
                  <a:pt x="1205" y="463"/>
                </a:lnTo>
                <a:lnTo>
                  <a:pt x="804" y="0"/>
                </a:lnTo>
                <a:close/>
              </a:path>
            </a:pathLst>
          </a:custGeom>
          <a:solidFill>
            <a:srgbClr val="5AC8A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16" name="稻壳儿小白白(http://dwz.cn/Wu2UP)"/>
          <p:cNvSpPr>
            <a:spLocks noChangeArrowheads="1"/>
          </p:cNvSpPr>
          <p:nvPr/>
        </p:nvSpPr>
        <p:spPr bwMode="auto">
          <a:xfrm>
            <a:off x="3150235" y="9486900"/>
            <a:ext cx="1506220" cy="2639060"/>
          </a:xfrm>
          <a:prstGeom prst="rect">
            <a:avLst/>
          </a:prstGeom>
          <a:solidFill>
            <a:srgbClr val="32BB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sym typeface="Arial" panose="020B0604020202090204" pitchFamily="34" charset="0"/>
            </a:endParaRPr>
          </a:p>
        </p:txBody>
      </p:sp>
      <p:sp>
        <p:nvSpPr>
          <p:cNvPr id="21518" name="稻壳儿小白白(http://dwz.cn/Wu2UP)"/>
          <p:cNvSpPr>
            <a:spLocks noChangeArrowheads="1"/>
          </p:cNvSpPr>
          <p:nvPr/>
        </p:nvSpPr>
        <p:spPr bwMode="auto">
          <a:xfrm>
            <a:off x="4659630" y="8637270"/>
            <a:ext cx="1501140" cy="3488690"/>
          </a:xfrm>
          <a:prstGeom prst="rect">
            <a:avLst/>
          </a:pr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z="1200">
              <a:sym typeface="Arial" panose="020B0604020202090204" pitchFamily="34" charset="0"/>
            </a:endParaRPr>
          </a:p>
        </p:txBody>
      </p:sp>
      <p:sp>
        <p:nvSpPr>
          <p:cNvPr id="21519" name="稻壳儿小白白(http://dwz.cn/Wu2UP)"/>
          <p:cNvSpPr/>
          <p:nvPr/>
        </p:nvSpPr>
        <p:spPr bwMode="auto">
          <a:xfrm>
            <a:off x="3905885" y="7800340"/>
            <a:ext cx="753745" cy="1689100"/>
          </a:xfrm>
          <a:custGeom>
            <a:avLst/>
            <a:gdLst>
              <a:gd name="T0" fmla="*/ 519979701 w 402"/>
              <a:gd name="T1" fmla="*/ 599148494 h 935"/>
              <a:gd name="T2" fmla="*/ 0 w 402"/>
              <a:gd name="T3" fmla="*/ 0 h 935"/>
              <a:gd name="T4" fmla="*/ 0 w 402"/>
              <a:gd name="T5" fmla="*/ 609501490 h 935"/>
              <a:gd name="T6" fmla="*/ 519979701 w 402"/>
              <a:gd name="T7" fmla="*/ 1209944535 h 935"/>
              <a:gd name="T8" fmla="*/ 519979701 w 402"/>
              <a:gd name="T9" fmla="*/ 599148494 h 9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2" h="935">
                <a:moveTo>
                  <a:pt x="402" y="463"/>
                </a:moveTo>
                <a:lnTo>
                  <a:pt x="0" y="0"/>
                </a:lnTo>
                <a:lnTo>
                  <a:pt x="0" y="471"/>
                </a:lnTo>
                <a:lnTo>
                  <a:pt x="402" y="935"/>
                </a:lnTo>
                <a:lnTo>
                  <a:pt x="402" y="463"/>
                </a:lnTo>
                <a:close/>
              </a:path>
            </a:pathLst>
          </a:custGeom>
          <a:solidFill>
            <a:srgbClr val="0E625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20" name="稻壳儿小白白(http://dwz.cn/Wu2UP)"/>
          <p:cNvSpPr/>
          <p:nvPr/>
        </p:nvSpPr>
        <p:spPr bwMode="auto">
          <a:xfrm>
            <a:off x="3905885" y="7800340"/>
            <a:ext cx="2254885" cy="836930"/>
          </a:xfrm>
          <a:custGeom>
            <a:avLst/>
            <a:gdLst>
              <a:gd name="T0" fmla="*/ 1035579751 w 1205"/>
              <a:gd name="T1" fmla="*/ 0 h 463"/>
              <a:gd name="T2" fmla="*/ 0 w 1205"/>
              <a:gd name="T3" fmla="*/ 0 h 463"/>
              <a:gd name="T4" fmla="*/ 518434341 w 1205"/>
              <a:gd name="T5" fmla="*/ 599960481 h 463"/>
              <a:gd name="T6" fmla="*/ 1554014092 w 1205"/>
              <a:gd name="T7" fmla="*/ 599960481 h 463"/>
              <a:gd name="T8" fmla="*/ 1035579751 w 1205"/>
              <a:gd name="T9" fmla="*/ 0 h 4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5" h="463">
                <a:moveTo>
                  <a:pt x="803" y="0"/>
                </a:moveTo>
                <a:lnTo>
                  <a:pt x="0" y="0"/>
                </a:lnTo>
                <a:lnTo>
                  <a:pt x="402" y="463"/>
                </a:lnTo>
                <a:lnTo>
                  <a:pt x="1205" y="463"/>
                </a:lnTo>
                <a:lnTo>
                  <a:pt x="803" y="0"/>
                </a:lnTo>
                <a:close/>
              </a:path>
            </a:pathLst>
          </a:custGeom>
          <a:solidFill>
            <a:srgbClr val="40948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521" name="稻壳儿小白白(http://dwz.cn/Wu2UP)"/>
          <p:cNvSpPr>
            <a:spLocks noChangeArrowheads="1"/>
          </p:cNvSpPr>
          <p:nvPr/>
        </p:nvSpPr>
        <p:spPr bwMode="auto">
          <a:xfrm>
            <a:off x="4258945" y="2861945"/>
            <a:ext cx="3211830" cy="5120005"/>
          </a:xfrm>
          <a:custGeom>
            <a:avLst/>
            <a:gdLst>
              <a:gd name="T0" fmla="*/ 2147483647 w 1077"/>
              <a:gd name="T1" fmla="*/ 2147483647 h 1781"/>
              <a:gd name="T2" fmla="*/ 2147483647 w 1077"/>
              <a:gd name="T3" fmla="*/ 2147483647 h 1781"/>
              <a:gd name="T4" fmla="*/ 2147483647 w 1077"/>
              <a:gd name="T5" fmla="*/ 2147483647 h 1781"/>
              <a:gd name="T6" fmla="*/ 2147483647 w 1077"/>
              <a:gd name="T7" fmla="*/ 2147483647 h 1781"/>
              <a:gd name="T8" fmla="*/ 2147483647 w 1077"/>
              <a:gd name="T9" fmla="*/ 2147483647 h 1781"/>
              <a:gd name="T10" fmla="*/ 2147483647 w 1077"/>
              <a:gd name="T11" fmla="*/ 2147483647 h 1781"/>
              <a:gd name="T12" fmla="*/ 2147483647 w 1077"/>
              <a:gd name="T13" fmla="*/ 2147483647 h 1781"/>
              <a:gd name="T14" fmla="*/ 2147483647 w 1077"/>
              <a:gd name="T15" fmla="*/ 2147483647 h 1781"/>
              <a:gd name="T16" fmla="*/ 2147483647 w 1077"/>
              <a:gd name="T17" fmla="*/ 2147483647 h 1781"/>
              <a:gd name="T18" fmla="*/ 2147483647 w 1077"/>
              <a:gd name="T19" fmla="*/ 2147483647 h 1781"/>
              <a:gd name="T20" fmla="*/ 2147483647 w 1077"/>
              <a:gd name="T21" fmla="*/ 2147483647 h 1781"/>
              <a:gd name="T22" fmla="*/ 2147483647 w 1077"/>
              <a:gd name="T23" fmla="*/ 2147483647 h 1781"/>
              <a:gd name="T24" fmla="*/ 2147483647 w 1077"/>
              <a:gd name="T25" fmla="*/ 2147483647 h 1781"/>
              <a:gd name="T26" fmla="*/ 2147483647 w 1077"/>
              <a:gd name="T27" fmla="*/ 2147483647 h 1781"/>
              <a:gd name="T28" fmla="*/ 2147483647 w 1077"/>
              <a:gd name="T29" fmla="*/ 2147483647 h 1781"/>
              <a:gd name="T30" fmla="*/ 2147483647 w 1077"/>
              <a:gd name="T31" fmla="*/ 2147483647 h 1781"/>
              <a:gd name="T32" fmla="*/ 2147483647 w 1077"/>
              <a:gd name="T33" fmla="*/ 2147483647 h 1781"/>
              <a:gd name="T34" fmla="*/ 2147483647 w 1077"/>
              <a:gd name="T35" fmla="*/ 2147483647 h 1781"/>
              <a:gd name="T36" fmla="*/ 2147483647 w 1077"/>
              <a:gd name="T37" fmla="*/ 2147483647 h 1781"/>
              <a:gd name="T38" fmla="*/ 2147483647 w 1077"/>
              <a:gd name="T39" fmla="*/ 2147483647 h 1781"/>
              <a:gd name="T40" fmla="*/ 2147483647 w 1077"/>
              <a:gd name="T41" fmla="*/ 2147483647 h 1781"/>
              <a:gd name="T42" fmla="*/ 2147483647 w 1077"/>
              <a:gd name="T43" fmla="*/ 2147483647 h 1781"/>
              <a:gd name="T44" fmla="*/ 2147483647 w 1077"/>
              <a:gd name="T45" fmla="*/ 2147483647 h 1781"/>
              <a:gd name="T46" fmla="*/ 2147483647 w 1077"/>
              <a:gd name="T47" fmla="*/ 2147483647 h 1781"/>
              <a:gd name="T48" fmla="*/ 2147483647 w 1077"/>
              <a:gd name="T49" fmla="*/ 2147483647 h 1781"/>
              <a:gd name="T50" fmla="*/ 2147483647 w 1077"/>
              <a:gd name="T51" fmla="*/ 2147483647 h 1781"/>
              <a:gd name="T52" fmla="*/ 2147483647 w 1077"/>
              <a:gd name="T53" fmla="*/ 2147483647 h 1781"/>
              <a:gd name="T54" fmla="*/ 2147483647 w 1077"/>
              <a:gd name="T55" fmla="*/ 2147483647 h 1781"/>
              <a:gd name="T56" fmla="*/ 2147483647 w 1077"/>
              <a:gd name="T57" fmla="*/ 2147483647 h 1781"/>
              <a:gd name="T58" fmla="*/ 2147483647 w 1077"/>
              <a:gd name="T59" fmla="*/ 2147483647 h 1781"/>
              <a:gd name="T60" fmla="*/ 2147483647 w 1077"/>
              <a:gd name="T61" fmla="*/ 2147483647 h 1781"/>
              <a:gd name="T62" fmla="*/ 2147483647 w 1077"/>
              <a:gd name="T63" fmla="*/ 2147483647 h 1781"/>
              <a:gd name="T64" fmla="*/ 2147483647 w 1077"/>
              <a:gd name="T65" fmla="*/ 2147483647 h 1781"/>
              <a:gd name="T66" fmla="*/ 2147483647 w 1077"/>
              <a:gd name="T67" fmla="*/ 2147483647 h 1781"/>
              <a:gd name="T68" fmla="*/ 2147483647 w 1077"/>
              <a:gd name="T69" fmla="*/ 2147483647 h 1781"/>
              <a:gd name="T70" fmla="*/ 2147483647 w 1077"/>
              <a:gd name="T71" fmla="*/ 2147483647 h 1781"/>
              <a:gd name="T72" fmla="*/ 2147483647 w 1077"/>
              <a:gd name="T73" fmla="*/ 2147483647 h 1781"/>
              <a:gd name="T74" fmla="*/ 2147483647 w 1077"/>
              <a:gd name="T75" fmla="*/ 2147483647 h 1781"/>
              <a:gd name="T76" fmla="*/ 2147483647 w 1077"/>
              <a:gd name="T77" fmla="*/ 2147483647 h 1781"/>
              <a:gd name="T78" fmla="*/ 2147483647 w 1077"/>
              <a:gd name="T79" fmla="*/ 2147483647 h 1781"/>
              <a:gd name="T80" fmla="*/ 2147483647 w 1077"/>
              <a:gd name="T81" fmla="*/ 2147483647 h 1781"/>
              <a:gd name="T82" fmla="*/ 2147483647 w 1077"/>
              <a:gd name="T83" fmla="*/ 2147483647 h 1781"/>
              <a:gd name="T84" fmla="*/ 2147483647 w 1077"/>
              <a:gd name="T85" fmla="*/ 2147483647 h 1781"/>
              <a:gd name="T86" fmla="*/ 2147483647 w 1077"/>
              <a:gd name="T87" fmla="*/ 2147483647 h 1781"/>
              <a:gd name="T88" fmla="*/ 2147483647 w 1077"/>
              <a:gd name="T89" fmla="*/ 2147483647 h 1781"/>
              <a:gd name="T90" fmla="*/ 2147483647 w 1077"/>
              <a:gd name="T91" fmla="*/ 2147483647 h 1781"/>
              <a:gd name="T92" fmla="*/ 2147483647 w 1077"/>
              <a:gd name="T93" fmla="*/ 2147483647 h 1781"/>
              <a:gd name="T94" fmla="*/ 2147483647 w 1077"/>
              <a:gd name="T95" fmla="*/ 2147483647 h 1781"/>
              <a:gd name="T96" fmla="*/ 2147483647 w 1077"/>
              <a:gd name="T97" fmla="*/ 2147483647 h 1781"/>
              <a:gd name="T98" fmla="*/ 2147483647 w 1077"/>
              <a:gd name="T99" fmla="*/ 2147483647 h 1781"/>
              <a:gd name="T100" fmla="*/ 2147483647 w 1077"/>
              <a:gd name="T101" fmla="*/ 2147483647 h 1781"/>
              <a:gd name="T102" fmla="*/ 2147483647 w 1077"/>
              <a:gd name="T103" fmla="*/ 2147483647 h 1781"/>
              <a:gd name="T104" fmla="*/ 2147483647 w 1077"/>
              <a:gd name="T105" fmla="*/ 2147483647 h 1781"/>
              <a:gd name="T106" fmla="*/ 2147483647 w 1077"/>
              <a:gd name="T107" fmla="*/ 2147483647 h 1781"/>
              <a:gd name="T108" fmla="*/ 2147483647 w 1077"/>
              <a:gd name="T109" fmla="*/ 2147483647 h 1781"/>
              <a:gd name="T110" fmla="*/ 2147483647 w 1077"/>
              <a:gd name="T111" fmla="*/ 2147483647 h 1781"/>
              <a:gd name="T112" fmla="*/ 2147483647 w 1077"/>
              <a:gd name="T113" fmla="*/ 2147483647 h 1781"/>
              <a:gd name="T114" fmla="*/ 2147483647 w 1077"/>
              <a:gd name="T115" fmla="*/ 2147483647 h 17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7"/>
              <a:gd name="T175" fmla="*/ 0 h 1781"/>
              <a:gd name="T176" fmla="*/ 1077 w 1077"/>
              <a:gd name="T177" fmla="*/ 1781 h 17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28" y="1274"/>
                  <a:pt x="728" y="1274"/>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117A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a:sym typeface="Arial" panose="020B0604020202090204" pitchFamily="34" charset="0"/>
              </a:rPr>
              <a:t> </a:t>
            </a:r>
            <a:endParaRPr lang="en-US" altLang="zh-CN" sz="1200">
              <a:sym typeface="Arial" panose="020B0604020202090204" pitchFamily="34" charset="0"/>
            </a:endParaRPr>
          </a:p>
        </p:txBody>
      </p:sp>
      <p:sp>
        <p:nvSpPr>
          <p:cNvPr id="21522" name="稻壳儿小白白(http://dwz.cn/Wu2UP)"/>
          <p:cNvSpPr txBox="1">
            <a:spLocks noChangeArrowheads="1"/>
          </p:cNvSpPr>
          <p:nvPr/>
        </p:nvSpPr>
        <p:spPr bwMode="auto">
          <a:xfrm>
            <a:off x="11493500" y="4695190"/>
            <a:ext cx="11780520" cy="177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Arial" panose="020B0604020202090204" pitchFamily="34" charset="0"/>
                <a:ea typeface="微软雅黑" panose="020B0503020204020204" charset="-122"/>
              </a:defRPr>
            </a:lvl1pPr>
            <a:lvl2pPr marL="742950" indent="-285750" defTabSz="1216025">
              <a:defRPr>
                <a:solidFill>
                  <a:schemeClr val="tx1"/>
                </a:solidFill>
                <a:latin typeface="Arial" panose="020B0604020202090204" pitchFamily="34" charset="0"/>
                <a:ea typeface="微软雅黑" panose="020B0503020204020204" charset="-122"/>
              </a:defRPr>
            </a:lvl2pPr>
            <a:lvl3pPr marL="1143000" indent="-228600" defTabSz="1216025">
              <a:defRPr>
                <a:solidFill>
                  <a:schemeClr val="tx1"/>
                </a:solidFill>
                <a:latin typeface="Arial" panose="020B0604020202090204" pitchFamily="34" charset="0"/>
                <a:ea typeface="微软雅黑" panose="020B0503020204020204" charset="-122"/>
              </a:defRPr>
            </a:lvl3pPr>
            <a:lvl4pPr marL="1600200" indent="-228600" defTabSz="1216025">
              <a:defRPr>
                <a:solidFill>
                  <a:schemeClr val="tx1"/>
                </a:solidFill>
                <a:latin typeface="Arial" panose="020B0604020202090204" pitchFamily="34" charset="0"/>
                <a:ea typeface="微软雅黑" panose="020B0503020204020204" charset="-122"/>
              </a:defRPr>
            </a:lvl4pPr>
            <a:lvl5pPr marL="2057400" indent="-228600" defTabSz="1216025">
              <a:defRPr>
                <a:solidFill>
                  <a:schemeClr val="tx1"/>
                </a:solidFill>
                <a:latin typeface="Arial" panose="020B0604020202090204" pitchFamily="34" charset="0"/>
                <a:ea typeface="微软雅黑" panose="020B0503020204020204" charset="-122"/>
              </a:defRPr>
            </a:lvl5pPr>
            <a:lvl6pPr marL="2514600" indent="-228600" defTabSz="121602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6pPr>
            <a:lvl7pPr marL="2971800" indent="-228600" defTabSz="121602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7pPr>
            <a:lvl8pPr marL="3429000" indent="-228600" defTabSz="121602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8pPr>
            <a:lvl9pPr marL="3886200" indent="-228600" defTabSz="1216025" eaLnBrk="0" fontAlgn="base" hangingPunct="0">
              <a:spcBef>
                <a:spcPct val="0"/>
              </a:spcBef>
              <a:spcAft>
                <a:spcPct val="0"/>
              </a:spcAft>
              <a:buFont typeface="Arial" panose="020B0604020202090204" pitchFamily="34" charset="0"/>
              <a:defRPr>
                <a:solidFill>
                  <a:schemeClr val="tx1"/>
                </a:solidFill>
                <a:latin typeface="Arial" panose="020B0604020202090204" pitchFamily="34" charset="0"/>
                <a:ea typeface="微软雅黑" panose="020B0503020204020204" charset="-122"/>
              </a:defRPr>
            </a:lvl9pPr>
          </a:lstStyle>
          <a:p>
            <a:pPr marL="742950" indent="-742950" eaLnBrk="1" hangingPunct="1">
              <a:spcBef>
                <a:spcPct val="20000"/>
              </a:spcBef>
              <a:buAutoNum type="arabicPeriod"/>
            </a:pPr>
            <a:r>
              <a:rPr lang="zh-CN" altLang="en-US" sz="3600">
                <a:solidFill>
                  <a:srgbClr val="117A68"/>
                </a:solidFill>
                <a:sym typeface="Arial" panose="020B0604020202090204" pitchFamily="34" charset="0"/>
              </a:rPr>
              <a:t>通过三个案例，你觉得大数据在其中扮演的主要角色是什么，谈谈你对大数据在产业中应用的看法。</a:t>
            </a:r>
            <a:endParaRPr lang="zh-CN" altLang="en-US" sz="3600">
              <a:solidFill>
                <a:srgbClr val="117A68"/>
              </a:solidFill>
              <a:sym typeface="Arial" panose="020B0604020202090204" pitchFamily="34" charset="0"/>
            </a:endParaRPr>
          </a:p>
          <a:p>
            <a:pPr marL="742950" indent="-742950" eaLnBrk="1" hangingPunct="1">
              <a:spcBef>
                <a:spcPct val="20000"/>
              </a:spcBef>
              <a:buAutoNum type="arabicPeriod"/>
            </a:pPr>
            <a:r>
              <a:rPr lang="zh-CN" altLang="en-US" sz="3600">
                <a:solidFill>
                  <a:srgbClr val="117A68"/>
                </a:solidFill>
                <a:sym typeface="Arial" panose="020B0604020202090204" pitchFamily="34" charset="0"/>
              </a:rPr>
              <a:t>你还知道哪些成功或失败的大数据案例？</a:t>
            </a:r>
            <a:endParaRPr lang="zh-CN" altLang="en-US" sz="3600">
              <a:solidFill>
                <a:srgbClr val="117A68"/>
              </a:solidFill>
              <a:sym typeface="Arial" panose="020B060402020209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8670290" y="6629400"/>
            <a:ext cx="6146800" cy="914400"/>
          </a:xfrm>
        </p:spPr>
        <p:txBody>
          <a:bodyPr/>
          <a:lstStyle/>
          <a:p>
            <a:r>
              <a:rPr lang="zh-CN" altLang="en-US"/>
              <a:t>数据预处理</a:t>
            </a:r>
            <a:endParaRPr lang="zh-CN" altLang="en-US"/>
          </a:p>
        </p:txBody>
      </p:sp>
      <p:sp>
        <p:nvSpPr>
          <p:cNvPr id="2" name="Text Box 1"/>
          <p:cNvSpPr txBox="1"/>
          <p:nvPr/>
        </p:nvSpPr>
        <p:spPr>
          <a:xfrm>
            <a:off x="15121255" y="3486150"/>
            <a:ext cx="6958965" cy="7200900"/>
          </a:xfrm>
          <a:prstGeom prst="rect">
            <a:avLst/>
          </a:prstGeom>
          <a:noFill/>
        </p:spPr>
        <p:txBody>
          <a:bodyPr wrap="square" rtlCol="0">
            <a:spAutoFit/>
          </a:bodyPr>
          <a:p>
            <a:pPr marL="514350" indent="-514350">
              <a:lnSpc>
                <a:spcPct val="150000"/>
              </a:lnSpc>
              <a:buFont typeface="Arial" panose="020B0604020202090204" pitchFamily="34" charset="0"/>
              <a:buChar char="•"/>
            </a:pPr>
            <a:r>
              <a:rPr lang="zh-CN" altLang="en-US" sz="4400"/>
              <a:t>数据的维度</a:t>
            </a:r>
            <a:endParaRPr lang="zh-CN" altLang="en-US" sz="4400"/>
          </a:p>
          <a:p>
            <a:pPr marL="971550" lvl="1" indent="-514350">
              <a:lnSpc>
                <a:spcPct val="150000"/>
              </a:lnSpc>
              <a:buFont typeface="Arial" panose="020B0604020202090204" pitchFamily="34" charset="0"/>
              <a:buChar char="•"/>
            </a:pPr>
            <a:r>
              <a:rPr lang="zh-CN" altLang="en-US" sz="4400"/>
              <a:t>一维</a:t>
            </a:r>
            <a:endParaRPr lang="zh-CN" altLang="en-US" sz="4400"/>
          </a:p>
          <a:p>
            <a:pPr marL="971550" lvl="1" indent="-514350">
              <a:lnSpc>
                <a:spcPct val="150000"/>
              </a:lnSpc>
              <a:buFont typeface="Arial" panose="020B0604020202090204" pitchFamily="34" charset="0"/>
              <a:buChar char="•"/>
            </a:pPr>
            <a:r>
              <a:rPr lang="zh-CN" altLang="en-US" sz="4400"/>
              <a:t>二维</a:t>
            </a:r>
            <a:endParaRPr lang="zh-CN" altLang="en-US" sz="4400"/>
          </a:p>
          <a:p>
            <a:pPr marL="571500" lvl="0" indent="-571500">
              <a:lnSpc>
                <a:spcPct val="150000"/>
              </a:lnSpc>
              <a:buFont typeface="Arial" panose="020B0604020202090204" pitchFamily="34" charset="0"/>
              <a:buChar char="•"/>
            </a:pPr>
            <a:r>
              <a:rPr lang="zh-CN" altLang="en-US" sz="4400"/>
              <a:t>数据的类型</a:t>
            </a:r>
            <a:endParaRPr lang="zh-CN" altLang="en-US" sz="4400"/>
          </a:p>
          <a:p>
            <a:pPr marL="1028700" lvl="1" indent="-571500">
              <a:lnSpc>
                <a:spcPct val="150000"/>
              </a:lnSpc>
              <a:buFont typeface="Arial" panose="020B0604020202090204" pitchFamily="34" charset="0"/>
              <a:buChar char="•"/>
            </a:pPr>
            <a:r>
              <a:rPr lang="zh-CN" altLang="en-US" sz="4400"/>
              <a:t>结构化数据</a:t>
            </a:r>
            <a:endParaRPr lang="zh-CN" altLang="en-US" sz="4400"/>
          </a:p>
          <a:p>
            <a:pPr marL="1028700" lvl="1" indent="-571500">
              <a:lnSpc>
                <a:spcPct val="150000"/>
              </a:lnSpc>
              <a:buFont typeface="Arial" panose="020B0604020202090204" pitchFamily="34" charset="0"/>
              <a:buChar char="•"/>
            </a:pPr>
            <a:r>
              <a:rPr lang="zh-CN" altLang="en-US" sz="4400"/>
              <a:t>非结构化数据</a:t>
            </a:r>
            <a:endParaRPr lang="zh-CN" altLang="en-US" sz="4400"/>
          </a:p>
          <a:p>
            <a:pPr marL="1028700" lvl="1" indent="-571500">
              <a:lnSpc>
                <a:spcPct val="150000"/>
              </a:lnSpc>
              <a:buFont typeface="Arial" panose="020B0604020202090204" pitchFamily="34" charset="0"/>
              <a:buChar char="•"/>
            </a:pPr>
            <a:r>
              <a:rPr lang="zh-CN" altLang="en-US" sz="4400"/>
              <a:t>半结构化数据</a:t>
            </a:r>
            <a:endParaRPr lang="zh-CN" altLang="en-US" sz="4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数据的维度</a:t>
            </a:r>
            <a:endParaRPr lang="zh-CN" altLang="en-US"/>
          </a:p>
        </p:txBody>
      </p:sp>
      <p:pic>
        <p:nvPicPr>
          <p:cNvPr id="2" name="Picture 1"/>
          <p:cNvPicPr>
            <a:picLocks noChangeAspect="1"/>
          </p:cNvPicPr>
          <p:nvPr/>
        </p:nvPicPr>
        <p:blipFill>
          <a:blip r:embed="rId1"/>
          <a:stretch>
            <a:fillRect/>
          </a:stretch>
        </p:blipFill>
        <p:spPr>
          <a:xfrm>
            <a:off x="3587750" y="2887980"/>
            <a:ext cx="8047355" cy="6797675"/>
          </a:xfrm>
          <a:prstGeom prst="rect">
            <a:avLst/>
          </a:prstGeom>
        </p:spPr>
      </p:pic>
      <p:pic>
        <p:nvPicPr>
          <p:cNvPr id="6" name="ezgif-4-42102ec69a">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3197205" y="2888615"/>
            <a:ext cx="6826250" cy="6797040"/>
          </a:xfrm>
          <a:prstGeom prst="rect">
            <a:avLst/>
          </a:prstGeom>
        </p:spPr>
      </p:pic>
      <p:sp>
        <p:nvSpPr>
          <p:cNvPr id="9" name="Text Box 8"/>
          <p:cNvSpPr txBox="1"/>
          <p:nvPr/>
        </p:nvSpPr>
        <p:spPr>
          <a:xfrm>
            <a:off x="1888490" y="11379835"/>
            <a:ext cx="7219950" cy="368300"/>
          </a:xfrm>
          <a:prstGeom prst="rect">
            <a:avLst/>
          </a:prstGeom>
          <a:noFill/>
        </p:spPr>
        <p:txBody>
          <a:bodyPr wrap="square" rtlCol="0">
            <a:spAutoFit/>
          </a:bodyPr>
          <a:p>
            <a:r>
              <a:rPr lang="zh-CN" altLang="en-US"/>
              <a:t>图片来源：quantamagazine、interestingengineering</a:t>
            </a:r>
            <a:endParaRPr lang="zh-CN" altLang="en-US"/>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数据的类型</a:t>
            </a:r>
            <a:endParaRPr lang="zh-CN" altLang="en-US"/>
          </a:p>
        </p:txBody>
      </p:sp>
      <p:pic>
        <p:nvPicPr>
          <p:cNvPr id="4" name="Picture 3"/>
          <p:cNvPicPr>
            <a:picLocks noChangeAspect="1"/>
          </p:cNvPicPr>
          <p:nvPr/>
        </p:nvPicPr>
        <p:blipFill>
          <a:blip r:embed="rId1"/>
          <a:stretch>
            <a:fillRect/>
          </a:stretch>
        </p:blipFill>
        <p:spPr>
          <a:xfrm>
            <a:off x="3230880" y="2651760"/>
            <a:ext cx="17921605" cy="5164455"/>
          </a:xfrm>
          <a:prstGeom prst="rect">
            <a:avLst/>
          </a:prstGeom>
        </p:spPr>
      </p:pic>
      <p:sp>
        <p:nvSpPr>
          <p:cNvPr id="9" name="Text Box 8"/>
          <p:cNvSpPr txBox="1"/>
          <p:nvPr/>
        </p:nvSpPr>
        <p:spPr>
          <a:xfrm>
            <a:off x="2154555" y="12940665"/>
            <a:ext cx="7846695" cy="368300"/>
          </a:xfrm>
          <a:prstGeom prst="rect">
            <a:avLst/>
          </a:prstGeom>
          <a:noFill/>
        </p:spPr>
        <p:txBody>
          <a:bodyPr wrap="square" rtlCol="0">
            <a:spAutoFit/>
          </a:bodyPr>
          <a:p>
            <a:r>
              <a:rPr lang="zh-CN" altLang="en-US"/>
              <a:t>图片来源：数据科学理论与实践、geeksforgeeks、ettoday、</a:t>
            </a:r>
            <a:r>
              <a:rPr lang="en-US" altLang="zh-CN"/>
              <a:t>python</a:t>
            </a:r>
            <a:r>
              <a:rPr lang="zh-CN" altLang="en-US"/>
              <a:t>文档</a:t>
            </a:r>
            <a:endParaRPr lang="zh-CN" altLang="en-US"/>
          </a:p>
        </p:txBody>
      </p:sp>
      <p:pic>
        <p:nvPicPr>
          <p:cNvPr id="2" name="Picture 1"/>
          <p:cNvPicPr>
            <a:picLocks noChangeAspect="1"/>
          </p:cNvPicPr>
          <p:nvPr/>
        </p:nvPicPr>
        <p:blipFill>
          <a:blip r:embed="rId2"/>
          <a:stretch>
            <a:fillRect/>
          </a:stretch>
        </p:blipFill>
        <p:spPr>
          <a:xfrm>
            <a:off x="3231515" y="8414385"/>
            <a:ext cx="5524500" cy="2590800"/>
          </a:xfrm>
          <a:prstGeom prst="rect">
            <a:avLst/>
          </a:prstGeom>
        </p:spPr>
      </p:pic>
      <p:pic>
        <p:nvPicPr>
          <p:cNvPr id="5" name="Picture 4"/>
          <p:cNvPicPr>
            <a:picLocks noChangeAspect="1"/>
          </p:cNvPicPr>
          <p:nvPr/>
        </p:nvPicPr>
        <p:blipFill>
          <a:blip r:embed="rId3"/>
          <a:stretch>
            <a:fillRect/>
          </a:stretch>
        </p:blipFill>
        <p:spPr>
          <a:xfrm>
            <a:off x="10001250" y="8414385"/>
            <a:ext cx="5296535" cy="2590800"/>
          </a:xfrm>
          <a:prstGeom prst="rect">
            <a:avLst/>
          </a:prstGeom>
        </p:spPr>
      </p:pic>
      <p:pic>
        <p:nvPicPr>
          <p:cNvPr id="7" name="Picture 6"/>
          <p:cNvPicPr>
            <a:picLocks noChangeAspect="1"/>
          </p:cNvPicPr>
          <p:nvPr/>
        </p:nvPicPr>
        <p:blipFill>
          <a:blip r:embed="rId4"/>
          <a:stretch>
            <a:fillRect/>
          </a:stretch>
        </p:blipFill>
        <p:spPr>
          <a:xfrm>
            <a:off x="16342360" y="8167370"/>
            <a:ext cx="4810125" cy="42386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670290" y="6629400"/>
            <a:ext cx="5131435" cy="914400"/>
          </a:xfrm>
        </p:spPr>
        <p:txBody>
          <a:bodyPr/>
          <a:lstStyle/>
          <a:p>
            <a:r>
              <a:rPr lang="zh-CN" altLang="en-US"/>
              <a:t>开发环境</a:t>
            </a:r>
            <a:endParaRPr lang="zh-CN" altLang="en-US"/>
          </a:p>
        </p:txBody>
      </p:sp>
      <p:sp>
        <p:nvSpPr>
          <p:cNvPr id="2" name="Text Box 1"/>
          <p:cNvSpPr txBox="1"/>
          <p:nvPr/>
        </p:nvSpPr>
        <p:spPr>
          <a:xfrm>
            <a:off x="8670290" y="8311515"/>
            <a:ext cx="11551285" cy="3138170"/>
          </a:xfrm>
          <a:prstGeom prst="rect">
            <a:avLst/>
          </a:prstGeom>
          <a:noFill/>
        </p:spPr>
        <p:txBody>
          <a:bodyPr wrap="square" rtlCol="0">
            <a:spAutoFit/>
          </a:bodyPr>
          <a:p>
            <a:pPr marL="514350" indent="-514350">
              <a:lnSpc>
                <a:spcPct val="150000"/>
              </a:lnSpc>
              <a:buFont typeface="Arial" panose="020B0604020202090204" pitchFamily="34" charset="0"/>
              <a:buChar char="•"/>
            </a:pPr>
            <a:r>
              <a:rPr lang="zh-CN" altLang="en-US" sz="4400"/>
              <a:t>开发环境简介</a:t>
            </a:r>
            <a:endParaRPr lang="en-US" altLang="zh-CN" sz="4400"/>
          </a:p>
          <a:p>
            <a:pPr marL="514350" indent="-514350">
              <a:lnSpc>
                <a:spcPct val="150000"/>
              </a:lnSpc>
              <a:buFont typeface="Arial" panose="020B0604020202090204" pitchFamily="34" charset="0"/>
              <a:buChar char="•"/>
            </a:pPr>
            <a:r>
              <a:rPr lang="en-US" altLang="zh-CN" sz="4400"/>
              <a:t>IPython Shell</a:t>
            </a:r>
            <a:endParaRPr lang="en-US" altLang="zh-CN" sz="4400"/>
          </a:p>
          <a:p>
            <a:pPr marL="514350" indent="-514350">
              <a:lnSpc>
                <a:spcPct val="150000"/>
              </a:lnSpc>
              <a:buFont typeface="Arial" panose="020B0604020202090204" pitchFamily="34" charset="0"/>
              <a:buChar char="•"/>
            </a:pPr>
            <a:r>
              <a:rPr lang="en-US" altLang="zh-CN" sz="4400"/>
              <a:t>Jupyter Notebook</a:t>
            </a:r>
            <a:endParaRPr lang="en-US" altLang="zh-CN" sz="4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开发环境简介</a:t>
            </a:r>
            <a:endParaRPr lang="zh-CN" altLang="en-US"/>
          </a:p>
        </p:txBody>
      </p:sp>
      <p:pic>
        <p:nvPicPr>
          <p:cNvPr id="4" name="Picture 3"/>
          <p:cNvPicPr>
            <a:picLocks noChangeAspect="1"/>
          </p:cNvPicPr>
          <p:nvPr/>
        </p:nvPicPr>
        <p:blipFill>
          <a:blip r:embed="rId1"/>
          <a:stretch>
            <a:fillRect/>
          </a:stretch>
        </p:blipFill>
        <p:spPr>
          <a:xfrm>
            <a:off x="11067415" y="2484755"/>
            <a:ext cx="9223375" cy="3383915"/>
          </a:xfrm>
          <a:prstGeom prst="rect">
            <a:avLst/>
          </a:prstGeom>
        </p:spPr>
      </p:pic>
      <p:pic>
        <p:nvPicPr>
          <p:cNvPr id="13" name="Picture 12"/>
          <p:cNvPicPr>
            <a:picLocks noChangeAspect="1"/>
          </p:cNvPicPr>
          <p:nvPr/>
        </p:nvPicPr>
        <p:blipFill>
          <a:blip r:embed="rId2"/>
          <a:stretch>
            <a:fillRect/>
          </a:stretch>
        </p:blipFill>
        <p:spPr>
          <a:xfrm>
            <a:off x="11067415" y="6845935"/>
            <a:ext cx="9224010" cy="5718810"/>
          </a:xfrm>
          <a:prstGeom prst="rect">
            <a:avLst/>
          </a:prstGeom>
        </p:spPr>
      </p:pic>
      <p:sp>
        <p:nvSpPr>
          <p:cNvPr id="14" name="Text Box 13"/>
          <p:cNvSpPr txBox="1"/>
          <p:nvPr/>
        </p:nvSpPr>
        <p:spPr>
          <a:xfrm>
            <a:off x="2154555" y="12940665"/>
            <a:ext cx="7846695" cy="368300"/>
          </a:xfrm>
          <a:prstGeom prst="rect">
            <a:avLst/>
          </a:prstGeom>
          <a:noFill/>
        </p:spPr>
        <p:txBody>
          <a:bodyPr wrap="square" rtlCol="0">
            <a:spAutoFit/>
          </a:bodyPr>
          <a:p>
            <a:r>
              <a:rPr lang="zh-CN" altLang="en-US"/>
              <a:t>图片来源：blendspace，</a:t>
            </a:r>
            <a:r>
              <a:rPr lang="en-US" altLang="zh-CN"/>
              <a:t>py2learn</a:t>
            </a:r>
            <a:r>
              <a:rPr lang="zh-CN" altLang="en-US"/>
              <a:t>，</a:t>
            </a:r>
            <a:r>
              <a:rPr lang="en-US" altLang="zh-CN"/>
              <a:t>medium</a:t>
            </a:r>
            <a:endParaRPr lang="en-US" altLang="zh-CN"/>
          </a:p>
        </p:txBody>
      </p:sp>
      <p:grpSp>
        <p:nvGrpSpPr>
          <p:cNvPr id="18" name="Group 17"/>
          <p:cNvGrpSpPr/>
          <p:nvPr/>
        </p:nvGrpSpPr>
        <p:grpSpPr>
          <a:xfrm>
            <a:off x="2844800" y="1962785"/>
            <a:ext cx="6467475" cy="6191885"/>
            <a:chOff x="5565" y="3091"/>
            <a:chExt cx="10185" cy="9751"/>
          </a:xfrm>
        </p:grpSpPr>
        <p:pic>
          <p:nvPicPr>
            <p:cNvPr id="8" name="Picture 7"/>
            <p:cNvPicPr>
              <a:picLocks noChangeAspect="1"/>
            </p:cNvPicPr>
            <p:nvPr/>
          </p:nvPicPr>
          <p:blipFill>
            <a:blip r:embed="rId3"/>
            <a:stretch>
              <a:fillRect/>
            </a:stretch>
          </p:blipFill>
          <p:spPr>
            <a:xfrm>
              <a:off x="5565" y="3913"/>
              <a:ext cx="10185" cy="8929"/>
            </a:xfrm>
            <a:prstGeom prst="rect">
              <a:avLst/>
            </a:prstGeom>
          </p:spPr>
        </p:pic>
        <p:sp>
          <p:nvSpPr>
            <p:cNvPr id="15" name="Text Box 14"/>
            <p:cNvSpPr txBox="1"/>
            <p:nvPr/>
          </p:nvSpPr>
          <p:spPr>
            <a:xfrm>
              <a:off x="5565" y="3091"/>
              <a:ext cx="3843" cy="822"/>
            </a:xfrm>
            <a:prstGeom prst="rect">
              <a:avLst/>
            </a:prstGeom>
            <a:noFill/>
          </p:spPr>
          <p:txBody>
            <a:bodyPr wrap="square" rtlCol="0">
              <a:spAutoFit/>
            </a:bodyPr>
            <a:p>
              <a:pPr indent="0">
                <a:buFont typeface="Arial" panose="020B0604020202090204" pitchFamily="34" charset="0"/>
                <a:buNone/>
              </a:pPr>
              <a:r>
                <a:rPr lang="zh-CN" altLang="en-US" sz="2800">
                  <a:solidFill>
                    <a:schemeClr val="tx1"/>
                  </a:solidFill>
                  <a:effectLst>
                    <a:outerShdw blurRad="38100" dist="19050" dir="2700000" algn="tl" rotWithShape="0">
                      <a:schemeClr val="dk1">
                        <a:alpha val="40000"/>
                      </a:schemeClr>
                    </a:outerShdw>
                  </a:effectLst>
                </a:rPr>
                <a:t>操作系统</a:t>
              </a:r>
              <a:endParaRPr lang="zh-CN" altLang="en-US" sz="2800">
                <a:solidFill>
                  <a:schemeClr val="tx1"/>
                </a:solidFill>
                <a:effectLst>
                  <a:outerShdw blurRad="38100" dist="19050" dir="2700000" algn="tl" rotWithShape="0">
                    <a:schemeClr val="dk1">
                      <a:alpha val="40000"/>
                    </a:schemeClr>
                  </a:outerShdw>
                </a:effectLst>
              </a:endParaRPr>
            </a:p>
          </p:txBody>
        </p:sp>
      </p:grpSp>
      <p:sp>
        <p:nvSpPr>
          <p:cNvPr id="16" name="Text Box 15"/>
          <p:cNvSpPr txBox="1"/>
          <p:nvPr/>
        </p:nvSpPr>
        <p:spPr>
          <a:xfrm>
            <a:off x="11067415" y="1962785"/>
            <a:ext cx="3709035" cy="521970"/>
          </a:xfrm>
          <a:prstGeom prst="rect">
            <a:avLst/>
          </a:prstGeom>
          <a:noFill/>
        </p:spPr>
        <p:txBody>
          <a:bodyPr wrap="square" rtlCol="0">
            <a:spAutoFit/>
          </a:bodyPr>
          <a:p>
            <a:pPr indent="0">
              <a:buFont typeface="Arial" panose="020B0604020202090204" pitchFamily="34" charset="0"/>
              <a:buNone/>
            </a:pPr>
            <a:r>
              <a:rPr lang="en-US" altLang="zh-CN" sz="2800">
                <a:solidFill>
                  <a:schemeClr val="tx1"/>
                </a:solidFill>
                <a:effectLst>
                  <a:outerShdw blurRad="38100" dist="19050" dir="2700000" algn="tl" rotWithShape="0">
                    <a:schemeClr val="dk1">
                      <a:alpha val="40000"/>
                    </a:schemeClr>
                  </a:outerShdw>
                </a:effectLst>
              </a:rPr>
              <a:t>Python</a:t>
            </a:r>
            <a:r>
              <a:rPr lang="zh-CN" altLang="en-US" sz="2800">
                <a:solidFill>
                  <a:schemeClr val="tx1"/>
                </a:solidFill>
                <a:effectLst>
                  <a:outerShdw blurRad="38100" dist="19050" dir="2700000" algn="tl" rotWithShape="0">
                    <a:schemeClr val="dk1">
                      <a:alpha val="40000"/>
                    </a:schemeClr>
                  </a:outerShdw>
                </a:effectLst>
              </a:rPr>
              <a:t>程序执行</a:t>
            </a:r>
            <a:endParaRPr lang="zh-CN" altLang="en-US" sz="2800">
              <a:solidFill>
                <a:schemeClr val="tx1"/>
              </a:solidFill>
              <a:effectLst>
                <a:outerShdw blurRad="38100" dist="19050" dir="2700000" algn="tl" rotWithShape="0">
                  <a:schemeClr val="dk1">
                    <a:alpha val="40000"/>
                  </a:schemeClr>
                </a:outerShdw>
              </a:effectLst>
            </a:endParaRPr>
          </a:p>
        </p:txBody>
      </p:sp>
      <p:sp>
        <p:nvSpPr>
          <p:cNvPr id="17" name="Text Box 16"/>
          <p:cNvSpPr txBox="1"/>
          <p:nvPr/>
        </p:nvSpPr>
        <p:spPr>
          <a:xfrm>
            <a:off x="17571720" y="6323965"/>
            <a:ext cx="2719705" cy="521970"/>
          </a:xfrm>
          <a:prstGeom prst="rect">
            <a:avLst/>
          </a:prstGeom>
          <a:noFill/>
        </p:spPr>
        <p:txBody>
          <a:bodyPr wrap="square" rtlCol="0">
            <a:spAutoFit/>
          </a:bodyPr>
          <a:p>
            <a:pPr indent="0">
              <a:buFont typeface="Arial" panose="020B0604020202090204" pitchFamily="34" charset="0"/>
              <a:buNone/>
            </a:pPr>
            <a:r>
              <a:rPr lang="en-US" altLang="zh-CN" sz="2800">
                <a:solidFill>
                  <a:schemeClr val="tx1"/>
                </a:solidFill>
                <a:effectLst>
                  <a:outerShdw blurRad="38100" dist="19050" dir="2700000" algn="tl" rotWithShape="0">
                    <a:schemeClr val="dk1">
                      <a:alpha val="40000"/>
                    </a:schemeClr>
                  </a:outerShdw>
                </a:effectLst>
              </a:rPr>
              <a:t>Python</a:t>
            </a:r>
            <a:r>
              <a:rPr lang="zh-CN" altLang="en-US" sz="2800">
                <a:solidFill>
                  <a:schemeClr val="tx1"/>
                </a:solidFill>
                <a:effectLst>
                  <a:outerShdw blurRad="38100" dist="19050" dir="2700000" algn="tl" rotWithShape="0">
                    <a:schemeClr val="dk1">
                      <a:alpha val="40000"/>
                    </a:schemeClr>
                  </a:outerShdw>
                </a:effectLst>
              </a:rPr>
              <a:t>技术栈</a:t>
            </a:r>
            <a:endParaRPr lang="zh-CN" altLang="en-US" sz="2800">
              <a:solidFill>
                <a:schemeClr val="tx1"/>
              </a:solidFill>
              <a:effectLst>
                <a:outerShdw blurRad="38100" dist="19050" dir="2700000" algn="tl" rotWithShape="0">
                  <a:schemeClr val="dk1">
                    <a:alpha val="40000"/>
                  </a:schemeClr>
                </a:outerShdw>
              </a:effectLst>
            </a:endParaRPr>
          </a:p>
        </p:txBody>
      </p:sp>
      <p:sp>
        <p:nvSpPr>
          <p:cNvPr id="21" name="Text Box 20"/>
          <p:cNvSpPr txBox="1"/>
          <p:nvPr/>
        </p:nvSpPr>
        <p:spPr>
          <a:xfrm>
            <a:off x="2844800" y="8618220"/>
            <a:ext cx="6692900" cy="2676525"/>
          </a:xfrm>
          <a:prstGeom prst="rect">
            <a:avLst/>
          </a:prstGeom>
          <a:noFill/>
        </p:spPr>
        <p:txBody>
          <a:bodyPr wrap="square" rtlCol="0">
            <a:spAutoFit/>
          </a:bodyPr>
          <a:p>
            <a:pPr indent="0">
              <a:buFont typeface="Arial" panose="020B0604020202090204" pitchFamily="34" charset="0"/>
              <a:buNone/>
            </a:pPr>
            <a:r>
              <a:rPr lang="zh-CN" altLang="en-US" sz="2800">
                <a:solidFill>
                  <a:schemeClr val="tx1"/>
                </a:solidFill>
                <a:effectLst>
                  <a:outerShdw blurRad="38100" dist="19050" dir="2700000" algn="tl" rotWithShape="0">
                    <a:schemeClr val="dk1">
                      <a:alpha val="40000"/>
                    </a:schemeClr>
                  </a:outerShdw>
                </a:effectLst>
              </a:rPr>
              <a:t>环境变量</a:t>
            </a:r>
            <a:endParaRPr lang="zh-CN" altLang="en-US" sz="2800">
              <a:solidFill>
                <a:schemeClr val="tx1"/>
              </a:solidFill>
              <a:effectLst>
                <a:outerShdw blurRad="38100" dist="19050" dir="2700000" algn="tl" rotWithShape="0">
                  <a:schemeClr val="dk1">
                    <a:alpha val="40000"/>
                  </a:schemeClr>
                </a:outerShdw>
              </a:effectLst>
            </a:endParaRPr>
          </a:p>
          <a:p>
            <a:pPr indent="0">
              <a:buFont typeface="Arial" panose="020B0604020202090204" pitchFamily="34" charset="0"/>
              <a:buNone/>
            </a:pPr>
            <a:endParaRPr lang="zh-CN" altLang="en-US" sz="2000">
              <a:solidFill>
                <a:schemeClr val="tx1"/>
              </a:solidFill>
              <a:effectLst>
                <a:outerShdw blurRad="38100" dist="19050" dir="2700000" algn="tl" rotWithShape="0">
                  <a:schemeClr val="dk1">
                    <a:alpha val="40000"/>
                  </a:schemeClr>
                </a:outerShdw>
              </a:effectLst>
            </a:endParaRPr>
          </a:p>
          <a:p>
            <a:pPr marL="342900" indent="-342900">
              <a:buFont typeface="Arial" panose="020B0604020202090204" pitchFamily="34" charset="0"/>
              <a:buChar char="•"/>
            </a:pPr>
            <a:r>
              <a:rPr lang="en-US" altLang="zh-CN" sz="2400">
                <a:solidFill>
                  <a:schemeClr val="tx1"/>
                </a:solidFill>
                <a:effectLst>
                  <a:outerShdw blurRad="38100" dist="19050" dir="2700000" algn="tl" rotWithShape="0">
                    <a:schemeClr val="dk1">
                      <a:alpha val="40000"/>
                    </a:schemeClr>
                  </a:outerShdw>
                </a:effectLst>
              </a:rPr>
              <a:t>Win</a:t>
            </a:r>
            <a:r>
              <a:rPr lang="zh-CN" altLang="en-US" sz="2400">
                <a:solidFill>
                  <a:schemeClr val="tx1"/>
                </a:solidFill>
                <a:effectLst>
                  <a:outerShdw blurRad="38100" dist="19050" dir="2700000" algn="tl" rotWithShape="0">
                    <a:schemeClr val="dk1">
                      <a:alpha val="40000"/>
                    </a:schemeClr>
                  </a:outerShdw>
                </a:effectLst>
              </a:rPr>
              <a:t>：我的电脑</a:t>
            </a:r>
            <a:r>
              <a:rPr lang="en-US" altLang="zh-CN" sz="2400">
                <a:solidFill>
                  <a:schemeClr val="tx1"/>
                </a:solidFill>
                <a:effectLst>
                  <a:outerShdw blurRad="38100" dist="19050" dir="2700000" algn="tl" rotWithShape="0">
                    <a:schemeClr val="dk1">
                      <a:alpha val="40000"/>
                    </a:schemeClr>
                  </a:outerShdw>
                </a:effectLst>
              </a:rPr>
              <a:t>-</a:t>
            </a:r>
            <a:r>
              <a:rPr lang="zh-CN" altLang="en-US" sz="2400">
                <a:solidFill>
                  <a:schemeClr val="tx1"/>
                </a:solidFill>
                <a:effectLst>
                  <a:outerShdw blurRad="38100" dist="19050" dir="2700000" algn="tl" rotWithShape="0">
                    <a:schemeClr val="dk1">
                      <a:alpha val="40000"/>
                    </a:schemeClr>
                  </a:outerShdw>
                </a:effectLst>
              </a:rPr>
              <a:t>属性</a:t>
            </a:r>
            <a:r>
              <a:rPr lang="en-US" altLang="zh-CN" sz="2400">
                <a:solidFill>
                  <a:schemeClr val="tx1"/>
                </a:solidFill>
                <a:effectLst>
                  <a:outerShdw blurRad="38100" dist="19050" dir="2700000" algn="tl" rotWithShape="0">
                    <a:schemeClr val="dk1">
                      <a:alpha val="40000"/>
                    </a:schemeClr>
                  </a:outerShdw>
                </a:effectLst>
              </a:rPr>
              <a:t>-</a:t>
            </a:r>
            <a:r>
              <a:rPr lang="zh-CN" altLang="en-US" sz="2400">
                <a:solidFill>
                  <a:schemeClr val="tx1"/>
                </a:solidFill>
                <a:effectLst>
                  <a:outerShdw blurRad="38100" dist="19050" dir="2700000" algn="tl" rotWithShape="0">
                    <a:schemeClr val="dk1">
                      <a:alpha val="40000"/>
                    </a:schemeClr>
                  </a:outerShdw>
                </a:effectLst>
              </a:rPr>
              <a:t>高级系统设置</a:t>
            </a:r>
            <a:r>
              <a:rPr lang="en-US" altLang="zh-CN" sz="2400">
                <a:solidFill>
                  <a:schemeClr val="tx1"/>
                </a:solidFill>
                <a:effectLst>
                  <a:outerShdw blurRad="38100" dist="19050" dir="2700000" algn="tl" rotWithShape="0">
                    <a:schemeClr val="dk1">
                      <a:alpha val="40000"/>
                    </a:schemeClr>
                  </a:outerShdw>
                </a:effectLst>
              </a:rPr>
              <a:t>-</a:t>
            </a:r>
            <a:r>
              <a:rPr lang="zh-CN" altLang="en-US" sz="2400">
                <a:solidFill>
                  <a:schemeClr val="tx1"/>
                </a:solidFill>
                <a:effectLst>
                  <a:outerShdw blurRad="38100" dist="19050" dir="2700000" algn="tl" rotWithShape="0">
                    <a:schemeClr val="dk1">
                      <a:alpha val="40000"/>
                    </a:schemeClr>
                  </a:outerShdw>
                </a:effectLst>
              </a:rPr>
              <a:t>环境变量</a:t>
            </a:r>
            <a:endParaRPr lang="zh-CN" altLang="en-US" sz="2400">
              <a:solidFill>
                <a:schemeClr val="tx1"/>
              </a:solidFill>
              <a:effectLst>
                <a:outerShdw blurRad="38100" dist="19050" dir="2700000" algn="tl" rotWithShape="0">
                  <a:schemeClr val="dk1">
                    <a:alpha val="40000"/>
                  </a:schemeClr>
                </a:outerShdw>
              </a:effectLst>
            </a:endParaRPr>
          </a:p>
          <a:p>
            <a:pPr marL="342900" indent="-342900">
              <a:buFont typeface="Arial" panose="020B0604020202090204" pitchFamily="34" charset="0"/>
              <a:buChar char="•"/>
            </a:pPr>
            <a:r>
              <a:rPr lang="en-US" altLang="zh-CN" sz="2400">
                <a:solidFill>
                  <a:schemeClr val="tx1"/>
                </a:solidFill>
                <a:effectLst>
                  <a:outerShdw blurRad="38100" dist="19050" dir="2700000" algn="tl" rotWithShape="0">
                    <a:schemeClr val="dk1">
                      <a:alpha val="40000"/>
                    </a:schemeClr>
                  </a:outerShdw>
                </a:effectLst>
              </a:rPr>
              <a:t>Linux</a:t>
            </a:r>
            <a:r>
              <a:rPr lang="zh-CN" altLang="en-US" sz="2400">
                <a:solidFill>
                  <a:schemeClr val="tx1"/>
                </a:solidFill>
                <a:effectLst>
                  <a:outerShdw blurRad="38100" dist="19050" dir="2700000" algn="tl" rotWithShape="0">
                    <a:schemeClr val="dk1">
                      <a:alpha val="40000"/>
                    </a:schemeClr>
                  </a:outerShdw>
                </a:effectLst>
              </a:rPr>
              <a:t>：</a:t>
            </a:r>
            <a:endParaRPr lang="zh-CN" altLang="en-US" sz="2400">
              <a:solidFill>
                <a:schemeClr val="tx1"/>
              </a:solidFill>
              <a:effectLst>
                <a:outerShdw blurRad="38100" dist="19050" dir="2700000" algn="tl" rotWithShape="0">
                  <a:schemeClr val="dk1">
                    <a:alpha val="40000"/>
                  </a:schemeClr>
                </a:outerShdw>
              </a:effectLst>
            </a:endParaRPr>
          </a:p>
          <a:p>
            <a:pPr marL="800100" lvl="1" indent="-342900">
              <a:buFont typeface="Arial" panose="020B0604020202090204" pitchFamily="34" charset="0"/>
              <a:buChar char="•"/>
            </a:pPr>
            <a:r>
              <a:rPr lang="zh-CN" altLang="en-US" sz="2400">
                <a:solidFill>
                  <a:schemeClr val="tx1"/>
                </a:solidFill>
                <a:effectLst>
                  <a:outerShdw blurRad="38100" dist="19050" dir="2700000" algn="tl" rotWithShape="0">
                    <a:schemeClr val="dk1">
                      <a:alpha val="40000"/>
                    </a:schemeClr>
                  </a:outerShdw>
                </a:effectLst>
              </a:rPr>
              <a:t>系统：</a:t>
            </a:r>
            <a:r>
              <a:rPr lang="en-US" altLang="zh-CN" sz="2400">
                <a:solidFill>
                  <a:schemeClr val="tx1"/>
                </a:solidFill>
                <a:effectLst>
                  <a:outerShdw blurRad="38100" dist="19050" dir="2700000" algn="tl" rotWithShape="0">
                    <a:schemeClr val="dk1">
                      <a:alpha val="40000"/>
                    </a:schemeClr>
                  </a:outerShdw>
                </a:effectLst>
              </a:rPr>
              <a:t>/etc/profile </a:t>
            </a:r>
            <a:endParaRPr lang="en-US" altLang="zh-CN" sz="2400">
              <a:solidFill>
                <a:schemeClr val="tx1"/>
              </a:solidFill>
              <a:effectLst>
                <a:outerShdw blurRad="38100" dist="19050" dir="2700000" algn="tl" rotWithShape="0">
                  <a:schemeClr val="dk1">
                    <a:alpha val="40000"/>
                  </a:schemeClr>
                </a:outerShdw>
              </a:effectLst>
            </a:endParaRPr>
          </a:p>
          <a:p>
            <a:pPr marL="800100" lvl="1" indent="-342900">
              <a:buFont typeface="Arial" panose="020B0604020202090204" pitchFamily="34" charset="0"/>
              <a:buChar char="•"/>
            </a:pPr>
            <a:r>
              <a:rPr lang="zh-CN" altLang="en-US" sz="2400">
                <a:solidFill>
                  <a:schemeClr val="tx1"/>
                </a:solidFill>
                <a:effectLst>
                  <a:outerShdw blurRad="38100" dist="19050" dir="2700000" algn="tl" rotWithShape="0">
                    <a:schemeClr val="dk1">
                      <a:alpha val="40000"/>
                    </a:schemeClr>
                  </a:outerShdw>
                </a:effectLst>
              </a:rPr>
              <a:t>用户：登陆后 </a:t>
            </a:r>
            <a:r>
              <a:rPr lang="en-US" altLang="zh-CN" sz="2400">
                <a:solidFill>
                  <a:schemeClr val="tx1"/>
                </a:solidFill>
                <a:effectLst>
                  <a:outerShdw blurRad="38100" dist="19050" dir="2700000" algn="tl" rotWithShape="0">
                    <a:schemeClr val="dk1">
                      <a:alpha val="40000"/>
                    </a:schemeClr>
                  </a:outerShdw>
                </a:effectLst>
              </a:rPr>
              <a:t>~/.bash_profile </a:t>
            </a:r>
            <a:endParaRPr lang="en-US" altLang="zh-CN" sz="2400">
              <a:solidFill>
                <a:schemeClr val="tx1"/>
              </a:solidFill>
              <a:effectLst>
                <a:outerShdw blurRad="38100" dist="19050" dir="2700000" algn="tl" rotWithShape="0">
                  <a:schemeClr val="dk1">
                    <a:alpha val="40000"/>
                  </a:schemeClr>
                </a:outerShdw>
              </a:effectLst>
            </a:endParaRPr>
          </a:p>
          <a:p>
            <a:pPr marL="800100" lvl="1" indent="-342900">
              <a:buFont typeface="Arial" panose="020B0604020202090204" pitchFamily="34" charset="0"/>
              <a:buChar char="•"/>
            </a:pPr>
            <a:r>
              <a:rPr lang="en-US" altLang="zh-CN" sz="2400">
                <a:solidFill>
                  <a:schemeClr val="tx1"/>
                </a:solidFill>
                <a:effectLst>
                  <a:outerShdw blurRad="38100" dist="19050" dir="2700000" algn="tl" rotWithShape="0">
                    <a:schemeClr val="dk1">
                      <a:alpha val="40000"/>
                    </a:schemeClr>
                  </a:outerShdw>
                </a:effectLst>
              </a:rPr>
              <a:t>Shell</a:t>
            </a:r>
            <a:r>
              <a:rPr lang="zh-CN" altLang="en-US" sz="2400">
                <a:solidFill>
                  <a:schemeClr val="tx1"/>
                </a:solidFill>
                <a:effectLst>
                  <a:outerShdw blurRad="38100" dist="19050" dir="2700000" algn="tl" rotWithShape="0">
                    <a:schemeClr val="dk1">
                      <a:alpha val="40000"/>
                    </a:schemeClr>
                  </a:outerShdw>
                </a:effectLst>
              </a:rPr>
              <a:t>：登陆和打开</a:t>
            </a:r>
            <a:r>
              <a:rPr lang="en-US" altLang="zh-CN" sz="2400">
                <a:solidFill>
                  <a:schemeClr val="tx1"/>
                </a:solidFill>
                <a:effectLst>
                  <a:outerShdw blurRad="38100" dist="19050" dir="2700000" algn="tl" rotWithShape="0">
                    <a:schemeClr val="dk1">
                      <a:alpha val="40000"/>
                    </a:schemeClr>
                  </a:outerShdw>
                </a:effectLst>
              </a:rPr>
              <a:t>Shell</a:t>
            </a:r>
            <a:r>
              <a:rPr lang="zh-CN" altLang="en-US" sz="2400">
                <a:solidFill>
                  <a:schemeClr val="tx1"/>
                </a:solidFill>
                <a:effectLst>
                  <a:outerShdw blurRad="38100" dist="19050" dir="2700000" algn="tl" rotWithShape="0">
                    <a:schemeClr val="dk1">
                      <a:alpha val="40000"/>
                    </a:schemeClr>
                  </a:outerShdw>
                </a:effectLst>
              </a:rPr>
              <a:t>后 </a:t>
            </a:r>
            <a:r>
              <a:rPr lang="en-US" altLang="zh-CN" sz="2400">
                <a:solidFill>
                  <a:schemeClr val="tx1"/>
                </a:solidFill>
                <a:effectLst>
                  <a:outerShdw blurRad="38100" dist="19050" dir="2700000" algn="tl" rotWithShape="0">
                    <a:schemeClr val="dk1">
                      <a:alpha val="40000"/>
                    </a:schemeClr>
                  </a:outerShdw>
                </a:effectLst>
              </a:rPr>
              <a:t>~/.bashrc</a:t>
            </a:r>
            <a:endParaRPr lang="en-US" altLang="zh-CN" sz="24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8670290" y="6629400"/>
            <a:ext cx="5639435" cy="914400"/>
          </a:xfrm>
        </p:spPr>
        <p:txBody>
          <a:bodyPr/>
          <a:lstStyle/>
          <a:p>
            <a:r>
              <a:rPr lang="zh-CN" altLang="en-US"/>
              <a:t>基础理论</a:t>
            </a:r>
            <a:endParaRPr lang="zh-CN" altLang="en-US"/>
          </a:p>
        </p:txBody>
      </p:sp>
      <p:sp>
        <p:nvSpPr>
          <p:cNvPr id="2" name="Text Box 1"/>
          <p:cNvSpPr txBox="1"/>
          <p:nvPr/>
        </p:nvSpPr>
        <p:spPr>
          <a:xfrm>
            <a:off x="15184755" y="2978150"/>
            <a:ext cx="6958965" cy="8216900"/>
          </a:xfrm>
          <a:prstGeom prst="rect">
            <a:avLst/>
          </a:prstGeom>
          <a:noFill/>
        </p:spPr>
        <p:txBody>
          <a:bodyPr wrap="square" rtlCol="0">
            <a:spAutoFit/>
          </a:bodyPr>
          <a:p>
            <a:pPr marL="514350" indent="-514350">
              <a:lnSpc>
                <a:spcPct val="150000"/>
              </a:lnSpc>
              <a:buFont typeface="Arial" panose="020B0604020202090204" pitchFamily="34" charset="0"/>
              <a:buChar char="•"/>
            </a:pPr>
            <a:r>
              <a:rPr lang="zh-CN" altLang="en-US" sz="4400"/>
              <a:t>提出背景</a:t>
            </a:r>
            <a:endParaRPr lang="zh-CN" altLang="en-US" sz="4400"/>
          </a:p>
          <a:p>
            <a:pPr marL="514350" indent="-514350">
              <a:lnSpc>
                <a:spcPct val="150000"/>
              </a:lnSpc>
              <a:buFont typeface="Arial" panose="020B0604020202090204" pitchFamily="34" charset="0"/>
              <a:buChar char="•"/>
            </a:pPr>
            <a:r>
              <a:rPr lang="zh-CN" altLang="en-US" sz="4400"/>
              <a:t>核心术语</a:t>
            </a:r>
            <a:endParaRPr lang="zh-CN" altLang="en-US" sz="4400"/>
          </a:p>
          <a:p>
            <a:pPr marL="514350" indent="-514350">
              <a:lnSpc>
                <a:spcPct val="150000"/>
              </a:lnSpc>
              <a:buFont typeface="Arial" panose="020B0604020202090204" pitchFamily="34" charset="0"/>
              <a:buChar char="•"/>
            </a:pPr>
            <a:r>
              <a:rPr lang="zh-CN" altLang="en-US" sz="4400"/>
              <a:t>研究目的</a:t>
            </a:r>
            <a:endParaRPr lang="zh-CN" altLang="en-US" sz="4400"/>
          </a:p>
          <a:p>
            <a:pPr marL="514350" indent="-514350">
              <a:lnSpc>
                <a:spcPct val="150000"/>
              </a:lnSpc>
              <a:buFont typeface="Arial" panose="020B0604020202090204" pitchFamily="34" charset="0"/>
              <a:buChar char="•"/>
            </a:pPr>
            <a:r>
              <a:rPr lang="zh-CN" altLang="en-US" sz="4400"/>
              <a:t>研究内容</a:t>
            </a:r>
            <a:endParaRPr lang="zh-CN" altLang="en-US" sz="4400"/>
          </a:p>
          <a:p>
            <a:pPr marL="514350" indent="-514350">
              <a:lnSpc>
                <a:spcPct val="150000"/>
              </a:lnSpc>
              <a:buFont typeface="Arial" panose="020B0604020202090204" pitchFamily="34" charset="0"/>
              <a:buChar char="•"/>
            </a:pPr>
            <a:r>
              <a:rPr lang="zh-CN" altLang="en-US" sz="4400"/>
              <a:t>知识体系</a:t>
            </a:r>
            <a:endParaRPr lang="zh-CN" altLang="en-US" sz="4400"/>
          </a:p>
          <a:p>
            <a:pPr marL="514350" indent="-514350">
              <a:lnSpc>
                <a:spcPct val="150000"/>
              </a:lnSpc>
              <a:buFont typeface="Arial" panose="020B0604020202090204" pitchFamily="34" charset="0"/>
              <a:buChar char="•"/>
            </a:pPr>
            <a:r>
              <a:rPr lang="zh-CN" altLang="en-US" sz="4400"/>
              <a:t>基本流程</a:t>
            </a:r>
            <a:endParaRPr lang="zh-CN" altLang="en-US" sz="4400"/>
          </a:p>
          <a:p>
            <a:pPr marL="514350" indent="-514350">
              <a:lnSpc>
                <a:spcPct val="150000"/>
              </a:lnSpc>
              <a:buFont typeface="Arial" panose="020B0604020202090204" pitchFamily="34" charset="0"/>
              <a:buChar char="•"/>
            </a:pPr>
            <a:r>
              <a:rPr lang="zh-CN" altLang="en-US" sz="4400"/>
              <a:t>常用方法</a:t>
            </a:r>
            <a:endParaRPr lang="zh-CN" altLang="en-US" sz="4400"/>
          </a:p>
          <a:p>
            <a:pPr marL="514350" indent="-514350">
              <a:lnSpc>
                <a:spcPct val="150000"/>
              </a:lnSpc>
              <a:buFont typeface="Arial" panose="020B0604020202090204" pitchFamily="34" charset="0"/>
              <a:buChar char="•"/>
            </a:pPr>
            <a:r>
              <a:rPr lang="zh-CN" altLang="en-US" sz="4400"/>
              <a:t>工具平台</a:t>
            </a:r>
            <a:endParaRPr lang="zh-CN" altLang="en-US" sz="4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a:t>IPython / Notebook</a:t>
            </a:r>
            <a:endParaRPr lang="en-US" altLang="zh-CN"/>
          </a:p>
        </p:txBody>
      </p:sp>
      <p:sp>
        <p:nvSpPr>
          <p:cNvPr id="4" name="Text Box 3"/>
          <p:cNvSpPr txBox="1"/>
          <p:nvPr/>
        </p:nvSpPr>
        <p:spPr>
          <a:xfrm>
            <a:off x="2167255" y="3021330"/>
            <a:ext cx="9100185" cy="7673340"/>
          </a:xfrm>
          <a:prstGeom prst="rect">
            <a:avLst/>
          </a:prstGeom>
          <a:noFill/>
        </p:spPr>
        <p:txBody>
          <a:bodyPr wrap="square" rtlCol="0">
            <a:spAutoFit/>
          </a:bodyPr>
          <a:p>
            <a:pPr marL="457200" indent="-457200">
              <a:lnSpc>
                <a:spcPct val="140000"/>
              </a:lnSpc>
              <a:buFont typeface="Arial" panose="020B0604020202090204" pitchFamily="34" charset="0"/>
              <a:buChar char="•"/>
            </a:pPr>
            <a:r>
              <a:rPr lang="zh-CN" altLang="en-US" sz="3200"/>
              <a:t>安装</a:t>
            </a:r>
            <a:endParaRPr lang="zh-CN" altLang="en-US" sz="3200"/>
          </a:p>
          <a:p>
            <a:pPr marL="914400" lvl="1" indent="-457200">
              <a:lnSpc>
                <a:spcPct val="140000"/>
              </a:lnSpc>
              <a:buFont typeface="Arial" panose="020B0604020202090204" pitchFamily="34" charset="0"/>
              <a:buChar char="•"/>
            </a:pPr>
            <a:r>
              <a:rPr lang="en-US" sz="3200"/>
              <a:t>pip install ipython notebook</a:t>
            </a:r>
            <a:endParaRPr lang="en-US" sz="3200"/>
          </a:p>
          <a:p>
            <a:pPr marL="914400" lvl="1" indent="-457200">
              <a:lnSpc>
                <a:spcPct val="140000"/>
              </a:lnSpc>
              <a:buFont typeface="Arial" panose="020B0604020202090204" pitchFamily="34" charset="0"/>
              <a:buChar char="•"/>
            </a:pPr>
            <a:r>
              <a:rPr lang="en-US" sz="3200"/>
              <a:t>conda install ipython notebook</a:t>
            </a:r>
            <a:endParaRPr lang="en-US" sz="3200"/>
          </a:p>
          <a:p>
            <a:pPr lvl="0" indent="-457200">
              <a:lnSpc>
                <a:spcPct val="140000"/>
              </a:lnSpc>
              <a:buFont typeface="Arial" panose="020B0604020202090204" pitchFamily="34" charset="0"/>
              <a:buChar char="•"/>
            </a:pPr>
            <a:r>
              <a:rPr lang="zh-CN" altLang="en-US" sz="3200"/>
              <a:t>查看安装位置</a:t>
            </a:r>
            <a:endParaRPr lang="zh-CN" altLang="en-US" sz="3200"/>
          </a:p>
          <a:p>
            <a:pPr lvl="2" indent="-457200">
              <a:lnSpc>
                <a:spcPct val="140000"/>
              </a:lnSpc>
              <a:buFont typeface="Arial" panose="020B0604020202090204" pitchFamily="34" charset="0"/>
              <a:buChar char="•"/>
            </a:pPr>
            <a:r>
              <a:rPr lang="en-US" altLang="zh-CN" sz="3200"/>
              <a:t>which ipython</a:t>
            </a:r>
            <a:endParaRPr lang="en-US" altLang="zh-CN" sz="3200"/>
          </a:p>
          <a:p>
            <a:pPr lvl="2" indent="-457200">
              <a:lnSpc>
                <a:spcPct val="140000"/>
              </a:lnSpc>
              <a:buFont typeface="Arial" panose="020B0604020202090204" pitchFamily="34" charset="0"/>
              <a:buChar char="•"/>
            </a:pPr>
            <a:r>
              <a:rPr lang="en-US" altLang="zh-CN" sz="3200"/>
              <a:t>which notebook</a:t>
            </a:r>
            <a:endParaRPr lang="en-US" sz="3200"/>
          </a:p>
          <a:p>
            <a:pPr lvl="0" indent="-457200">
              <a:lnSpc>
                <a:spcPct val="140000"/>
              </a:lnSpc>
              <a:buFont typeface="Arial" panose="020B0604020202090204" pitchFamily="34" charset="0"/>
              <a:buChar char="•"/>
            </a:pPr>
            <a:r>
              <a:rPr lang="zh-CN" altLang="en-US" sz="3200"/>
              <a:t>查看包位置</a:t>
            </a:r>
            <a:endParaRPr lang="zh-CN" altLang="en-US" sz="3200"/>
          </a:p>
          <a:p>
            <a:pPr lvl="2" indent="-457200">
              <a:lnSpc>
                <a:spcPct val="140000"/>
              </a:lnSpc>
              <a:buFont typeface="Arial" panose="020B0604020202090204" pitchFamily="34" charset="0"/>
              <a:buChar char="•"/>
            </a:pPr>
            <a:r>
              <a:rPr lang="en-US" sz="3200"/>
              <a:t>python -m site</a:t>
            </a:r>
            <a:endParaRPr lang="en-US" sz="3200"/>
          </a:p>
          <a:p>
            <a:pPr lvl="1" indent="-457200">
              <a:lnSpc>
                <a:spcPct val="140000"/>
              </a:lnSpc>
              <a:buFont typeface="Arial" panose="020B0604020202090204" pitchFamily="34" charset="0"/>
              <a:buChar char="•"/>
            </a:pPr>
            <a:r>
              <a:rPr lang="zh-CN" altLang="en-US" sz="3200"/>
              <a:t>列出已安装</a:t>
            </a:r>
            <a:endParaRPr lang="zh-CN" altLang="en-US" sz="3200"/>
          </a:p>
          <a:p>
            <a:pPr lvl="2" indent="-457200">
              <a:lnSpc>
                <a:spcPct val="140000"/>
              </a:lnSpc>
              <a:buFont typeface="Arial" panose="020B0604020202090204" pitchFamily="34" charset="0"/>
              <a:buChar char="•"/>
            </a:pPr>
            <a:r>
              <a:rPr lang="en-US" altLang="zh-CN" sz="3200"/>
              <a:t>pip list</a:t>
            </a:r>
            <a:endParaRPr lang="en-US" altLang="zh-CN" sz="3200"/>
          </a:p>
          <a:p>
            <a:pPr lvl="2" indent="-457200">
              <a:lnSpc>
                <a:spcPct val="140000"/>
              </a:lnSpc>
              <a:buFont typeface="Arial" panose="020B0604020202090204" pitchFamily="34" charset="0"/>
              <a:buChar char="•"/>
            </a:pPr>
            <a:r>
              <a:rPr lang="en-US" altLang="zh-CN" sz="3200"/>
              <a:t>conda list</a:t>
            </a:r>
            <a:endParaRPr lang="en-US" altLang="zh-CN" sz="3200"/>
          </a:p>
        </p:txBody>
      </p:sp>
      <p:sp>
        <p:nvSpPr>
          <p:cNvPr id="5" name="Text Box 4"/>
          <p:cNvSpPr txBox="1"/>
          <p:nvPr/>
        </p:nvSpPr>
        <p:spPr>
          <a:xfrm>
            <a:off x="11971020" y="3131820"/>
            <a:ext cx="9958705" cy="7673340"/>
          </a:xfrm>
          <a:prstGeom prst="rect">
            <a:avLst/>
          </a:prstGeom>
          <a:noFill/>
        </p:spPr>
        <p:txBody>
          <a:bodyPr wrap="square" rtlCol="0">
            <a:spAutoFit/>
          </a:bodyPr>
          <a:p>
            <a:pPr marL="457200" indent="-457200">
              <a:lnSpc>
                <a:spcPct val="140000"/>
              </a:lnSpc>
              <a:buFont typeface="Arial" panose="020B0604020202090204" pitchFamily="34" charset="0"/>
              <a:buChar char="•"/>
            </a:pPr>
            <a:r>
              <a:rPr lang="zh-CN" altLang="en-US" sz="3200"/>
              <a:t>虚拟环境</a:t>
            </a:r>
            <a:endParaRPr lang="zh-CN" altLang="en-US" sz="3200"/>
          </a:p>
          <a:p>
            <a:pPr lvl="2" indent="-457200">
              <a:lnSpc>
                <a:spcPct val="140000"/>
              </a:lnSpc>
              <a:buFont typeface="Arial" panose="020B0604020202090204" pitchFamily="34" charset="0"/>
              <a:buChar char="•"/>
            </a:pPr>
            <a:r>
              <a:rPr lang="en-US" altLang="zh-CN" sz="3200"/>
              <a:t>python -m venv [name]</a:t>
            </a:r>
            <a:endParaRPr lang="en-US" altLang="zh-CN" sz="3200"/>
          </a:p>
          <a:p>
            <a:pPr lvl="2" indent="-457200">
              <a:lnSpc>
                <a:spcPct val="140000"/>
              </a:lnSpc>
              <a:buFont typeface="Arial" panose="020B0604020202090204" pitchFamily="34" charset="0"/>
              <a:buChar char="•"/>
            </a:pPr>
            <a:r>
              <a:rPr lang="en-US" altLang="zh-CN" sz="3200"/>
              <a:t>conda create -n [name] python=3.8.10</a:t>
            </a:r>
            <a:endParaRPr lang="en-US" altLang="zh-CN" sz="3200"/>
          </a:p>
          <a:p>
            <a:pPr lvl="1" indent="-457200">
              <a:lnSpc>
                <a:spcPct val="140000"/>
              </a:lnSpc>
              <a:buFont typeface="Arial" panose="020B0604020202090204" pitchFamily="34" charset="0"/>
              <a:buChar char="•"/>
            </a:pPr>
            <a:r>
              <a:rPr lang="zh-CN" altLang="en-US" sz="3200"/>
              <a:t>环境激活</a:t>
            </a:r>
            <a:endParaRPr lang="zh-CN" altLang="en-US" sz="3200"/>
          </a:p>
          <a:p>
            <a:pPr lvl="2" indent="-457200">
              <a:lnSpc>
                <a:spcPct val="140000"/>
              </a:lnSpc>
              <a:buFont typeface="Arial" panose="020B0604020202090204" pitchFamily="34" charset="0"/>
              <a:buChar char="•"/>
            </a:pPr>
            <a:r>
              <a:rPr lang="en-US" altLang="zh-CN" sz="3200"/>
              <a:t>source /path/to/activate</a:t>
            </a:r>
            <a:endParaRPr lang="en-US" altLang="zh-CN" sz="3200"/>
          </a:p>
          <a:p>
            <a:pPr lvl="2" indent="-457200">
              <a:lnSpc>
                <a:spcPct val="140000"/>
              </a:lnSpc>
              <a:buFont typeface="Arial" panose="020B0604020202090204" pitchFamily="34" charset="0"/>
              <a:buChar char="•"/>
            </a:pPr>
            <a:r>
              <a:rPr lang="en-US" altLang="zh-CN" sz="3200"/>
              <a:t>conda activate [name]</a:t>
            </a:r>
            <a:endParaRPr lang="en-US" altLang="zh-CN" sz="3200"/>
          </a:p>
          <a:p>
            <a:pPr lvl="1" indent="-457200">
              <a:lnSpc>
                <a:spcPct val="140000"/>
              </a:lnSpc>
              <a:buFont typeface="Arial" panose="020B0604020202090204" pitchFamily="34" charset="0"/>
              <a:buChar char="•"/>
            </a:pPr>
            <a:r>
              <a:rPr lang="zh-CN" altLang="en-US" sz="3200"/>
              <a:t>环境关闭</a:t>
            </a:r>
            <a:endParaRPr lang="zh-CN" altLang="en-US" sz="3200"/>
          </a:p>
          <a:p>
            <a:pPr lvl="2" indent="-457200">
              <a:lnSpc>
                <a:spcPct val="140000"/>
              </a:lnSpc>
              <a:buFont typeface="Arial" panose="020B0604020202090204" pitchFamily="34" charset="0"/>
              <a:buChar char="•"/>
            </a:pPr>
            <a:r>
              <a:rPr lang="en-US" altLang="zh-CN" sz="3200"/>
              <a:t>deactivate</a:t>
            </a:r>
            <a:endParaRPr lang="en-US" altLang="zh-CN" sz="3200"/>
          </a:p>
          <a:p>
            <a:pPr lvl="2" indent="-457200">
              <a:lnSpc>
                <a:spcPct val="140000"/>
              </a:lnSpc>
              <a:buFont typeface="Arial" panose="020B0604020202090204" pitchFamily="34" charset="0"/>
              <a:buChar char="•"/>
            </a:pPr>
            <a:r>
              <a:rPr lang="en-US" altLang="zh-CN" sz="3200"/>
              <a:t>conda deactivate</a:t>
            </a:r>
            <a:endParaRPr lang="en-US" altLang="zh-CN" sz="3200"/>
          </a:p>
          <a:p>
            <a:pPr lvl="1" indent="-457200">
              <a:lnSpc>
                <a:spcPct val="140000"/>
              </a:lnSpc>
              <a:buFont typeface="Arial" panose="020B0604020202090204" pitchFamily="34" charset="0"/>
              <a:buChar char="•"/>
            </a:pPr>
            <a:r>
              <a:rPr lang="zh-CN" altLang="en-US" sz="3200"/>
              <a:t>虚拟环境查看</a:t>
            </a:r>
            <a:endParaRPr lang="zh-CN" altLang="en-US" sz="3200"/>
          </a:p>
          <a:p>
            <a:pPr lvl="2" indent="-457200">
              <a:lnSpc>
                <a:spcPct val="140000"/>
              </a:lnSpc>
              <a:buFont typeface="Arial" panose="020B0604020202090204" pitchFamily="34" charset="0"/>
              <a:buChar char="•"/>
            </a:pPr>
            <a:r>
              <a:rPr lang="en-US" altLang="zh-CN" sz="3200"/>
              <a:t>conda env list</a:t>
            </a:r>
            <a:endParaRPr lang="en-US" altLang="zh-CN" sz="3200"/>
          </a:p>
        </p:txBody>
      </p:sp>
      <p:sp>
        <p:nvSpPr>
          <p:cNvPr id="6" name="Text Box 5"/>
          <p:cNvSpPr txBox="1"/>
          <p:nvPr/>
        </p:nvSpPr>
        <p:spPr>
          <a:xfrm>
            <a:off x="2167255" y="11459845"/>
            <a:ext cx="13220700" cy="583565"/>
          </a:xfrm>
          <a:prstGeom prst="rect">
            <a:avLst/>
          </a:prstGeom>
          <a:noFill/>
        </p:spPr>
        <p:txBody>
          <a:bodyPr wrap="square" rtlCol="0">
            <a:spAutoFit/>
          </a:bodyPr>
          <a:p>
            <a:r>
              <a:rPr lang="zh-CN" altLang="en-US" sz="3200"/>
              <a:t>天池在线 </a:t>
            </a:r>
            <a:r>
              <a:rPr lang="en-US" altLang="zh-CN" sz="3200"/>
              <a:t>Notebook</a:t>
            </a:r>
            <a:r>
              <a:rPr lang="zh-CN" altLang="en-US" sz="3200"/>
              <a:t>：</a:t>
            </a:r>
            <a:r>
              <a:rPr lang="en-US" sz="3200"/>
              <a:t>https://tianchi.aliyun.com/notebook-ai</a:t>
            </a:r>
            <a:endParaRPr lang="en-US" sz="32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基础知识"/>
          <p:cNvPicPr>
            <a:picLocks noChangeAspect="1"/>
          </p:cNvPicPr>
          <p:nvPr/>
        </p:nvPicPr>
        <p:blipFill>
          <a:blip r:embed="rId1"/>
          <a:stretch>
            <a:fillRect/>
          </a:stretch>
        </p:blipFill>
        <p:spPr>
          <a:xfrm>
            <a:off x="5688330" y="1600200"/>
            <a:ext cx="10271125" cy="105156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215" y="2704465"/>
            <a:ext cx="20534249" cy="2306955"/>
          </a:xfrm>
          <a:prstGeom prst="rect">
            <a:avLst/>
          </a:prstGeom>
          <a:noFill/>
        </p:spPr>
        <p:txBody>
          <a:bodyPr wrap="square" rtlCol="0" anchor="t">
            <a:spAutoFit/>
          </a:bodyPr>
          <a:lstStyle/>
          <a:p>
            <a:pPr marL="571500" indent="-571500">
              <a:buFont typeface="Arial" panose="020B0604020202090204" pitchFamily="34" charset="0"/>
              <a:buChar char="•"/>
            </a:pPr>
            <a:r>
              <a:rPr lang="zh-CN" altLang="en-US" sz="3600" dirty="0">
                <a:latin typeface="Microsoft YaHei Light" panose="020B0503020204020204" pitchFamily="34" charset="-122"/>
                <a:ea typeface="Microsoft YaHei Light" panose="020B0503020204020204" pitchFamily="34" charset="-122"/>
                <a:cs typeface="Alibaba PuHuiTi 2.0 35 Thin" pitchFamily="18" charset="-122"/>
              </a:rPr>
              <a:t>朝乐门，《数据科学理论与实践》，清华大学出版社，</a:t>
            </a:r>
            <a:r>
              <a:rPr lang="en-US" altLang="zh-CN" sz="3600" dirty="0">
                <a:latin typeface="Microsoft YaHei Light" panose="020B0503020204020204" pitchFamily="34" charset="-122"/>
                <a:ea typeface="Microsoft YaHei Light" panose="020B0503020204020204" pitchFamily="34" charset="-122"/>
                <a:cs typeface="Alibaba PuHuiTi 2.0 35 Thin" pitchFamily="18" charset="-122"/>
              </a:rPr>
              <a:t>2017</a:t>
            </a:r>
            <a:r>
              <a:rPr lang="zh-CN" altLang="en-US" sz="3600" dirty="0">
                <a:latin typeface="Microsoft YaHei Light" panose="020B0503020204020204" pitchFamily="34" charset="-122"/>
                <a:ea typeface="Microsoft YaHei Light" panose="020B0503020204020204" pitchFamily="34" charset="-122"/>
                <a:cs typeface="Alibaba PuHuiTi 2.0 35 Thin" pitchFamily="18" charset="-122"/>
              </a:rPr>
              <a:t>年</a:t>
            </a:r>
            <a:r>
              <a:rPr lang="en-US" altLang="zh-CN" sz="3600" dirty="0">
                <a:latin typeface="Microsoft YaHei Light" panose="020B0503020204020204" pitchFamily="34" charset="-122"/>
                <a:ea typeface="Microsoft YaHei Light" panose="020B0503020204020204" pitchFamily="34" charset="-122"/>
                <a:cs typeface="Alibaba PuHuiTi 2.0 35 Thin" pitchFamily="18" charset="-122"/>
              </a:rPr>
              <a:t>11</a:t>
            </a:r>
            <a:r>
              <a:rPr lang="zh-CN" altLang="en-US" sz="3600" dirty="0">
                <a:latin typeface="Microsoft YaHei Light" panose="020B0503020204020204" pitchFamily="34" charset="-122"/>
                <a:ea typeface="Microsoft YaHei Light" panose="020B0503020204020204" pitchFamily="34" charset="-122"/>
                <a:cs typeface="Alibaba PuHuiTi 2.0 35 Thin" pitchFamily="18" charset="-122"/>
              </a:rPr>
              <a:t>月</a:t>
            </a:r>
            <a:endParaRPr lang="zh-CN" altLang="en-US" sz="36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en-US" altLang="zh-CN" sz="3600" dirty="0">
                <a:latin typeface="Microsoft YaHei Light" panose="020B0503020204020204" pitchFamily="34" charset="-122"/>
                <a:ea typeface="Microsoft YaHei Light" panose="020B0503020204020204" pitchFamily="34" charset="-122"/>
                <a:cs typeface="Alibaba PuHuiTi 2.0 35 Thin" pitchFamily="18" charset="-122"/>
              </a:rPr>
              <a:t>Joel Grus</a:t>
            </a:r>
            <a:r>
              <a:rPr lang="zh-CN" altLang="en-US" sz="3600" dirty="0">
                <a:latin typeface="Microsoft YaHei Light" panose="020B0503020204020204" pitchFamily="34" charset="-122"/>
                <a:ea typeface="Microsoft YaHei Light" panose="020B0503020204020204" pitchFamily="34" charset="-122"/>
                <a:cs typeface="Alibaba PuHuiTi 2.0 35 Thin" pitchFamily="18" charset="-122"/>
              </a:rPr>
              <a:t>，《数据科学入门》，人民邮电出版社，</a:t>
            </a:r>
            <a:r>
              <a:rPr lang="en-US" altLang="zh-CN" sz="3600" dirty="0">
                <a:latin typeface="Microsoft YaHei Light" panose="020B0503020204020204" pitchFamily="34" charset="-122"/>
                <a:ea typeface="Microsoft YaHei Light" panose="020B0503020204020204" pitchFamily="34" charset="-122"/>
                <a:cs typeface="Alibaba PuHuiTi 2.0 35 Thin" pitchFamily="18" charset="-122"/>
              </a:rPr>
              <a:t>2016</a:t>
            </a:r>
            <a:r>
              <a:rPr lang="zh-CN" altLang="en-US" sz="3600" dirty="0">
                <a:latin typeface="Microsoft YaHei Light" panose="020B0503020204020204" pitchFamily="34" charset="-122"/>
                <a:ea typeface="Microsoft YaHei Light" panose="020B0503020204020204" pitchFamily="34" charset="-122"/>
                <a:cs typeface="Alibaba PuHuiTi 2.0 35 Thin" pitchFamily="18" charset="-122"/>
              </a:rPr>
              <a:t>年</a:t>
            </a:r>
            <a:r>
              <a:rPr lang="en-US" altLang="zh-CN" sz="3600" dirty="0">
                <a:latin typeface="Microsoft YaHei Light" panose="020B0503020204020204" pitchFamily="34" charset="-122"/>
                <a:ea typeface="Microsoft YaHei Light" panose="020B0503020204020204" pitchFamily="34" charset="-122"/>
                <a:cs typeface="Alibaba PuHuiTi 2.0 35 Thin" pitchFamily="18" charset="-122"/>
              </a:rPr>
              <a:t>3</a:t>
            </a:r>
            <a:r>
              <a:rPr lang="zh-CN" altLang="en-US" sz="3600" dirty="0">
                <a:latin typeface="Microsoft YaHei Light" panose="020B0503020204020204" pitchFamily="34" charset="-122"/>
                <a:ea typeface="Microsoft YaHei Light" panose="020B0503020204020204" pitchFamily="34" charset="-122"/>
                <a:cs typeface="Alibaba PuHuiTi 2.0 35 Thin" pitchFamily="18" charset="-122"/>
              </a:rPr>
              <a:t>月</a:t>
            </a:r>
            <a:endParaRPr lang="en-US" altLang="zh-CN" sz="36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en-US" altLang="zh-CN" sz="3600" dirty="0">
                <a:latin typeface="Microsoft YaHei Light" panose="020B0503020204020204" pitchFamily="34" charset="-122"/>
                <a:ea typeface="Microsoft YaHei Light" panose="020B0503020204020204" pitchFamily="34" charset="-122"/>
                <a:cs typeface="Alibaba PuHuiTi 2.0 35 Thin" pitchFamily="18" charset="-122"/>
              </a:rPr>
              <a:t>https://ipython.readthedocs.io/en/stable/index.html</a:t>
            </a:r>
            <a:endParaRPr lang="en-US" altLang="zh-CN" sz="36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en-US" altLang="zh-CN" sz="3600" dirty="0">
                <a:latin typeface="Microsoft YaHei Light" panose="020B0503020204020204" pitchFamily="34" charset="-122"/>
                <a:ea typeface="Microsoft YaHei Light" panose="020B0503020204020204" pitchFamily="34" charset="-122"/>
                <a:cs typeface="Alibaba PuHuiTi 2.0 35 Thin" pitchFamily="18" charset="-122"/>
              </a:rPr>
              <a:t>https://jupyter.org/</a:t>
            </a:r>
            <a:endParaRPr lang="zh-CN" altLang="en-US" sz="3600" dirty="0">
              <a:latin typeface="Microsoft YaHei Light" panose="020B0503020204020204" pitchFamily="34" charset="-122"/>
              <a:ea typeface="Microsoft YaHei Light" panose="020B0503020204020204" pitchFamily="34" charset="-122"/>
              <a:cs typeface="Alibaba PuHuiTi 2.0 35 Thin" pitchFamily="18"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solidFill>
                  <a:schemeClr val="accent1"/>
                </a:solidFill>
                <a:effectLst>
                  <a:outerShdw blurRad="38100" dist="25400" dir="5400000" algn="ctr" rotWithShape="0">
                    <a:srgbClr val="6E747A">
                      <a:alpha val="43000"/>
                    </a:srgbClr>
                  </a:outerShdw>
                </a:effectLst>
              </a:rPr>
              <a:t>参考资料</a:t>
            </a:r>
            <a:endParaRPr lang="zh-CN" altLang="en-US">
              <a:solidFill>
                <a:schemeClr val="accent1"/>
              </a:solidFill>
              <a:effectLst>
                <a:outerShdw blurRad="38100" dist="25400" dir="5400000" algn="ctr" rotWithShape="0">
                  <a:srgbClr val="6E747A">
                    <a:alpha val="43000"/>
                  </a:srgbClr>
                </a:outerShdw>
              </a:effectLst>
            </a:endParaRPr>
          </a:p>
        </p:txBody>
      </p:sp>
      <p:sp>
        <p:nvSpPr>
          <p:cNvPr id="2" name="文本框 2"/>
          <p:cNvSpPr txBox="1"/>
          <p:nvPr/>
        </p:nvSpPr>
        <p:spPr>
          <a:xfrm>
            <a:off x="2060575" y="1971040"/>
            <a:ext cx="20534249" cy="9570720"/>
          </a:xfrm>
          <a:prstGeom prst="rect">
            <a:avLst/>
          </a:prstGeom>
          <a:noFill/>
        </p:spPr>
        <p:txBody>
          <a:bodyPr wrap="square" rtlCol="0" anchor="t">
            <a:spAutoFit/>
          </a:bodyPr>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sym typeface="+mn-ea"/>
              </a:rPr>
              <a:t>朝乐门，《数据科学理论与实践》，清华大学出版社，</a:t>
            </a:r>
            <a:r>
              <a:rPr lang="en-US" altLang="zh-CN" sz="2800" dirty="0">
                <a:latin typeface="Microsoft YaHei Light" panose="020B0503020204020204" pitchFamily="34" charset="-122"/>
                <a:ea typeface="Microsoft YaHei Light" panose="020B0503020204020204" pitchFamily="34" charset="-122"/>
                <a:cs typeface="Alibaba PuHuiTi 2.0 35 Thin" pitchFamily="18" charset="-122"/>
                <a:sym typeface="+mn-ea"/>
              </a:rPr>
              <a:t>2017</a:t>
            </a: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sym typeface="+mn-ea"/>
              </a:rPr>
              <a:t>年</a:t>
            </a:r>
            <a:r>
              <a:rPr lang="en-US" altLang="zh-CN" sz="2800" dirty="0">
                <a:latin typeface="Microsoft YaHei Light" panose="020B0503020204020204" pitchFamily="34" charset="-122"/>
                <a:ea typeface="Microsoft YaHei Light" panose="020B0503020204020204" pitchFamily="34" charset="-122"/>
                <a:cs typeface="Alibaba PuHuiTi 2.0 35 Thin" pitchFamily="18" charset="-122"/>
                <a:sym typeface="+mn-ea"/>
              </a:rPr>
              <a:t>11</a:t>
            </a: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sym typeface="+mn-ea"/>
              </a:rPr>
              <a:t>月</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sym typeface="+mn-ea"/>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sym typeface="+mn-ea"/>
              </a:rPr>
              <a:t>东北大学《数据科学基础：1-1 信息文明与数据简史》讲义</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sym typeface="+mn-ea"/>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sym typeface="+mn-ea"/>
              </a:rPr>
              <a:t>人民大学《数据科学概论》讲义</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sym typeface="+mn-ea"/>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http://www.naur.com/Conc.Surv.html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https://www.jstor.org/stable/1403527</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https://datascience.codata.org/about/</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https://www.nytimes.com/2009/12/15/science/15books.html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http://drewconway.com/zia/2013/3/26/the-data-science-venn-diagram</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https://www.technologyreview.com/2012/12/19/114510/how-obamas-team-used-big-data-to-rally-voters/</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http://news.sina.com.cn/m/2013-01-17/144526059083.shtml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https://towardsdatascience.com/5-steps-of-a-data-science-project-lifecycle-26c50372b492</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https://www.nature.com/articles/nature07634</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https://dash.harvard.edu/bitstream/handle/1/12016836/The%20Parable%20of%20Google%20Flu%20%28WP-Final%29.pdf</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https://new.qq.com/omn/20210913/20210913A0222E00.html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https://www.zymseo.com/dashuju_188303</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https://zh.wikipedia.org/wiki/%E7%B2%BE%E5%87%86%E6%89%B6%E8%B4%AB</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http://www.xinhuanet.com/politics/2017-02/17/c_1120483128.htm</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http://politics.people.com.cn/n1/2016/0818/c1001-28644500.html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http://www.cac.gov.cn/2019-10/12/c_1572410977043570.htm</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https://www.linuxzen.com/python-behind-the-scenes_1_how_cpython_vm_works.html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https://www.geeksforgeeks.org/understanding-the-execution-of-python-program/</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solidFill>
                  <a:schemeClr val="accent1"/>
                </a:solidFill>
                <a:effectLst>
                  <a:outerShdw blurRad="38100" dist="25400" dir="5400000" algn="ctr" rotWithShape="0">
                    <a:srgbClr val="6E747A">
                      <a:alpha val="43000"/>
                    </a:srgbClr>
                  </a:outerShdw>
                </a:effectLst>
              </a:rPr>
              <a:t>图片来源</a:t>
            </a:r>
            <a:endParaRPr lang="zh-CN" altLang="en-US">
              <a:solidFill>
                <a:schemeClr val="accent1"/>
              </a:solidFill>
              <a:effectLst>
                <a:outerShdw blurRad="38100" dist="25400" dir="5400000" algn="ctr" rotWithShape="0">
                  <a:srgbClr val="6E747A">
                    <a:alpha val="43000"/>
                  </a:srgbClr>
                </a:outerShdw>
              </a:effectLst>
            </a:endParaRPr>
          </a:p>
        </p:txBody>
      </p:sp>
      <p:sp>
        <p:nvSpPr>
          <p:cNvPr id="2" name="文本框 2"/>
          <p:cNvSpPr txBox="1"/>
          <p:nvPr/>
        </p:nvSpPr>
        <p:spPr>
          <a:xfrm>
            <a:off x="1782445" y="1971040"/>
            <a:ext cx="21723985" cy="11294745"/>
          </a:xfrm>
          <a:prstGeom prst="rect">
            <a:avLst/>
          </a:prstGeom>
          <a:noFill/>
        </p:spPr>
        <p:txBody>
          <a:bodyPr wrap="square" rtlCol="0" anchor="t">
            <a:spAutoFit/>
          </a:bodyPr>
          <a:p>
            <a:pPr marL="57150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https://www.sohu.com/a/319594244_472878</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https://news.sina.com.cn/o/2021-07-13/doc-ikqciyzk5250197.shtml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http://www.gov.cn/xinwen/2021-12/07/content_5658029.htm</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http://www.xinhuanet.com/info/2020-09/09/c_139354656.htm</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https://www.idc.com/getdoc.jsp?containerId=prCHC48176321</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https://www.gairuo.com/v/big-data-5v</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https://medium.com/data-science-in-2019/what-is-data-science-87e9dc225cf9</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https://data-flair.training/blogs/purpose-of-data-science/</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《数据科学理论与实践》P15</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https://data-science-blog.com/blog/2017/09/16/data-science-knowledge-stack-abstraction-of-the-data-scientist-skillset/</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https://becomingadatascientist.wordpress.com/2013/07/26/choosing-a-data-science-technology-stack-w-survey/</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https://www.nature.com/articles/494155a</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https://www.oemoffhighway.com/market-analysis/industry-news/agriculture/press-release/20974203/claas-of-america-inc-claas-of-america-and-the-climate-corporation-announce-collaboration-efforts</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https://www.agdata.cn/</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http://politics.people.com.cn/n1/2016/0818/c1001-28644500.html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https://www.quantamagazine.org/a-mathematicians-guided-tour-through-high-dimensions-20210913/</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https://interestingengineering.com/understanding-fourth-dimension-3d-perspective</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《数据科学理论与实践》P3</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https://www.geeksforgeeks.org/how-to-print-out-all-rows-of-a-mysql-table-in-python/</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https://www.ettoday.net/dalemon/post/7239</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https://docs.python.org/3/library/xml.etree.elementtree.html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http://pytolearn.csd.auth.gr/p0-py/00/langexecmodel.html</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https://www.blendspace.com/lessons/y3ZOrtodKa2yug/1</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a:p>
            <a:pPr marL="571500" lvl="0" indent="-571500">
              <a:buFont typeface="Arial" panose="020B0604020202090204" pitchFamily="34" charset="0"/>
              <a:buChar char="•"/>
            </a:pPr>
            <a:r>
              <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rPr>
              <a:t>https://medium.com/@patelharshali136/9-real-world-application-of-python-80f0067ea8c5</a:t>
            </a:r>
            <a:endParaRPr lang="zh-CN" altLang="en-US" sz="2800" dirty="0">
              <a:latin typeface="Microsoft YaHei Light" panose="020B0503020204020204" pitchFamily="34" charset="-122"/>
              <a:ea typeface="Microsoft YaHei Light" panose="020B0503020204020204" pitchFamily="34" charset="-122"/>
              <a:cs typeface="Alibaba PuHuiTi 2.0 35 Thin" pitchFamily="18"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文本框 1"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E6636BC20180234D78A0072836F0BEB032B9B20D17555BB0ADD98B30B1332BD33B44B738C1667B0122692508384636EBBC1921DA41D07B811BBFC2E178BE14DC24FB39ADEF25845744D22EF763B243DEA84CE91C764D20D3689C419F05DE4CC8D8962D9F0E3</a:t>
            </a:r>
            <a:endParaRPr lang="en-US">
              <a:solidFill>
                <a:srgbClr val="FFFFFF"/>
              </a:solidFill>
            </a:endParaRPr>
          </a:p>
        </p:txBody>
      </p:sp>
      <p:sp>
        <p:nvSpPr>
          <p:cNvPr id="6" name="文本框 2"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E6636BC20180234D78A0072836F0B3B062B9B207100DDB20A0D98F39B16C2BA34B43BC38C168AB0122592F0838465CEB921921FAF1D0ABC11BBFC26B7F4E1ADA24FB2EADD526949754C728F767A2439F9FD0E9157C626057A81A5197EE01DCA8DD06229F4E3</a:t>
            </a:r>
            <a:endParaRPr lang="en-US">
              <a:solidFill>
                <a:srgbClr val="FFFFFF"/>
              </a:solidFill>
            </a:endParaRPr>
          </a:p>
        </p:txBody>
      </p:sp>
      <p:sp>
        <p:nvSpPr>
          <p:cNvPr id="7" name="文本框 3"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E6636BC20180234D78A0072836F0B99012B9B2041CBB0BD0AED9843CB1E92B759B4BB3387161DB0A22092008384687EBAD09218A11D00BB11BBFC253752E1BD324F50EAD8127E48704882AE76E224046D963E4B175990FA048DEA195FADFAC88D9862B9F9E3</a:t>
            </a:r>
            <a:endParaRPr lang="en-US">
              <a:solidFill>
                <a:srgbClr val="FFFFFF"/>
              </a:solidFill>
            </a:endParaRPr>
          </a:p>
        </p:txBody>
      </p:sp>
      <p:sp>
        <p:nvSpPr>
          <p:cNvPr id="8" name="文本框 4"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E6636BC20180234D78A0072836F0BE8092B9B20C1995FBB0AAD98B33B1032B25BB4EBB387163FB0F22C92E08384670EB2809215AC1D0FBA11BBFC2437A1E1FD724F5F8AD632564B7B4FF2ED7684240538A9CE0BE76481F81688BF19F28E95C98DFE620900E3</a:t>
            </a:r>
            <a:endParaRPr lang="en-US">
              <a:solidFill>
                <a:srgbClr val="FFFFFF"/>
              </a:solidFill>
            </a:endParaRPr>
          </a:p>
        </p:txBody>
      </p:sp>
      <p:sp>
        <p:nvSpPr>
          <p:cNvPr id="9" name="文本框 5"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E6636BC20180234D78A0072836F0BC5042B9B2071914ABA0AFD98A36B1312BA09B46B338D169DB042219260838466CEBCA09217A11D0EBD11BBFC21D70AE1BD124F79CADC02084A7F49B2BF76E924D54EB27EF457D2D6E7658AE919C47F25C58DA8624926E3</a:t>
            </a:r>
            <a:endParaRPr lang="en-US">
              <a:solidFill>
                <a:srgbClr val="FFFFFF"/>
              </a:solidFill>
            </a:endParaRPr>
          </a:p>
        </p:txBody>
      </p:sp>
      <p:sp>
        <p:nvSpPr>
          <p:cNvPr id="10" name="文本框 6"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E6636BC20180234D78A0072836F0BCE042B9B20F19652B80A1D98F36B1482BAB4B41BE38516DAB0122B92D08C846A0EB3209218AB1D07BE11BBFC267777E26D324F02AAD472CC6A7C4962BE7675246500CB2E2A57CA46772A80A619A6C2B5C88D9A624906E3</a:t>
            </a:r>
            <a:endParaRPr lang="en-US">
              <a:solidFill>
                <a:srgbClr val="FFFFFF"/>
              </a:solidFill>
            </a:endParaRPr>
          </a:p>
        </p:txBody>
      </p:sp>
      <p:sp>
        <p:nvSpPr>
          <p:cNvPr id="11" name="文本框 7"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E6636BC20180234D78A0072836F0BF5012B9B20B1D485BF0ADD98434B1542B7B2B41B938A1616B0C22592908C846DCEB190921AA31D09B611BBFC2FF763E2DD524F3CEAD9E2176F794872527602244F508B6EEA175D7071248D79193E53D9C58DCD62B903E3</a:t>
            </a:r>
            <a:endParaRPr lang="en-US">
              <a:solidFill>
                <a:srgbClr val="FFFFFF"/>
              </a:solidFill>
            </a:endParaRPr>
          </a:p>
        </p:txBody>
      </p:sp>
      <p:sp>
        <p:nvSpPr>
          <p:cNvPr id="5" name="矩形 4"/>
          <p:cNvSpPr/>
          <p:nvPr/>
        </p:nvSpPr>
        <p:spPr>
          <a:xfrm>
            <a:off x="20802600" y="12306300"/>
            <a:ext cx="3257550" cy="1104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p:cNvPicPr>
            <a:picLocks noChangeAspect="1"/>
          </p:cNvPicPr>
          <p:nvPr/>
        </p:nvPicPr>
        <p:blipFill rotWithShape="1">
          <a:blip r:embed="rId2">
            <a:extLst>
              <a:ext uri="{96DAC541-7B7A-43D3-8B79-37D633B846F1}">
                <asvg:svgBlip xmlns:asvg="http://schemas.microsoft.com/office/drawing/2016/SVG/main" r:embed="rId3"/>
              </a:ext>
            </a:extLst>
          </a:blip>
          <a:srcRect l="38478"/>
          <a:stretch>
            <a:fillRect/>
          </a:stretch>
        </p:blipFill>
        <p:spPr>
          <a:xfrm>
            <a:off x="6487205" y="6175807"/>
            <a:ext cx="11409589" cy="13643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提出背景</a:t>
            </a:r>
            <a:endParaRPr lang="zh-CN" altLang="en-US"/>
          </a:p>
        </p:txBody>
      </p:sp>
      <p:pic>
        <p:nvPicPr>
          <p:cNvPr id="4" name="Picture 3"/>
          <p:cNvPicPr>
            <a:picLocks noChangeAspect="1"/>
          </p:cNvPicPr>
          <p:nvPr/>
        </p:nvPicPr>
        <p:blipFill>
          <a:blip r:embed="rId1"/>
          <a:stretch>
            <a:fillRect/>
          </a:stretch>
        </p:blipFill>
        <p:spPr>
          <a:xfrm>
            <a:off x="2804795" y="2061210"/>
            <a:ext cx="18773775" cy="10808335"/>
          </a:xfrm>
          <a:prstGeom prst="rect">
            <a:avLst/>
          </a:prstGeom>
        </p:spPr>
      </p:pic>
      <p:sp>
        <p:nvSpPr>
          <p:cNvPr id="2" name="Text Box 1"/>
          <p:cNvSpPr txBox="1"/>
          <p:nvPr/>
        </p:nvSpPr>
        <p:spPr>
          <a:xfrm>
            <a:off x="16148685" y="3676015"/>
            <a:ext cx="1319530" cy="553085"/>
          </a:xfrm>
          <a:prstGeom prst="rect">
            <a:avLst/>
          </a:prstGeom>
          <a:solidFill>
            <a:srgbClr val="00A200"/>
          </a:solidFill>
        </p:spPr>
        <p:txBody>
          <a:bodyPr wrap="square" rtlCol="0">
            <a:spAutoFit/>
          </a:bodyPr>
          <a:p>
            <a:r>
              <a:rPr lang="en-US" sz="3000">
                <a:solidFill>
                  <a:schemeClr val="bg1"/>
                </a:solidFill>
              </a:rPr>
              <a:t>2010</a:t>
            </a:r>
            <a:endParaRPr lang="en-US" sz="30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核心术语：数据</a:t>
            </a:r>
            <a:endParaRPr lang="zh-CN" altLang="en-US"/>
          </a:p>
        </p:txBody>
      </p:sp>
      <p:pic>
        <p:nvPicPr>
          <p:cNvPr id="2" name="Picture 1" descr="DIKW"/>
          <p:cNvPicPr>
            <a:picLocks noChangeAspect="1"/>
          </p:cNvPicPr>
          <p:nvPr/>
        </p:nvPicPr>
        <p:blipFill>
          <a:blip r:embed="rId1"/>
          <a:stretch>
            <a:fillRect/>
          </a:stretch>
        </p:blipFill>
        <p:spPr>
          <a:xfrm>
            <a:off x="2005330" y="3267075"/>
            <a:ext cx="20373975" cy="7941310"/>
          </a:xfrm>
          <a:prstGeom prst="rect">
            <a:avLst/>
          </a:prstGeom>
        </p:spPr>
      </p:pic>
      <p:sp>
        <p:nvSpPr>
          <p:cNvPr id="9" name="Text Box 8"/>
          <p:cNvSpPr txBox="1"/>
          <p:nvPr/>
        </p:nvSpPr>
        <p:spPr>
          <a:xfrm>
            <a:off x="2154555" y="12957175"/>
            <a:ext cx="4615815" cy="368300"/>
          </a:xfrm>
          <a:prstGeom prst="rect">
            <a:avLst/>
          </a:prstGeom>
          <a:noFill/>
        </p:spPr>
        <p:txBody>
          <a:bodyPr wrap="square" rtlCol="0">
            <a:spAutoFit/>
          </a:bodyPr>
          <a:p>
            <a:r>
              <a:rPr lang="zh-CN" altLang="en-US"/>
              <a:t>图片来源：medium.com</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核心术语：大数据</a:t>
            </a:r>
            <a:endParaRPr lang="zh-CN" altLang="en-US"/>
          </a:p>
        </p:txBody>
      </p:sp>
      <p:pic>
        <p:nvPicPr>
          <p:cNvPr id="4" name="Picture 3"/>
          <p:cNvPicPr>
            <a:picLocks noChangeAspect="1"/>
          </p:cNvPicPr>
          <p:nvPr/>
        </p:nvPicPr>
        <p:blipFill>
          <a:blip r:embed="rId1"/>
          <a:stretch>
            <a:fillRect/>
          </a:stretch>
        </p:blipFill>
        <p:spPr>
          <a:xfrm>
            <a:off x="1991360" y="2787650"/>
            <a:ext cx="12591415" cy="8140700"/>
          </a:xfrm>
          <a:prstGeom prst="rect">
            <a:avLst/>
          </a:prstGeom>
        </p:spPr>
      </p:pic>
      <p:pic>
        <p:nvPicPr>
          <p:cNvPr id="8" name="Picture 7"/>
          <p:cNvPicPr>
            <a:picLocks noChangeAspect="1"/>
          </p:cNvPicPr>
          <p:nvPr/>
        </p:nvPicPr>
        <p:blipFill>
          <a:blip r:embed="rId2"/>
          <a:stretch>
            <a:fillRect/>
          </a:stretch>
        </p:blipFill>
        <p:spPr>
          <a:xfrm>
            <a:off x="1991360" y="11708130"/>
            <a:ext cx="6443980" cy="1238250"/>
          </a:xfrm>
          <a:prstGeom prst="rect">
            <a:avLst/>
          </a:prstGeom>
        </p:spPr>
      </p:pic>
      <p:pic>
        <p:nvPicPr>
          <p:cNvPr id="9" name="Picture 8"/>
          <p:cNvPicPr>
            <a:picLocks noChangeAspect="1"/>
          </p:cNvPicPr>
          <p:nvPr/>
        </p:nvPicPr>
        <p:blipFill>
          <a:blip r:embed="rId3"/>
          <a:stretch>
            <a:fillRect/>
          </a:stretch>
        </p:blipFill>
        <p:spPr>
          <a:xfrm>
            <a:off x="16212820" y="2787650"/>
            <a:ext cx="6844030" cy="5032375"/>
          </a:xfrm>
          <a:prstGeom prst="rect">
            <a:avLst/>
          </a:prstGeom>
        </p:spPr>
      </p:pic>
      <p:pic>
        <p:nvPicPr>
          <p:cNvPr id="10" name="Picture 9"/>
          <p:cNvPicPr>
            <a:picLocks noChangeAspect="1"/>
          </p:cNvPicPr>
          <p:nvPr/>
        </p:nvPicPr>
        <p:blipFill>
          <a:blip r:embed="rId4"/>
          <a:stretch>
            <a:fillRect/>
          </a:stretch>
        </p:blipFill>
        <p:spPr>
          <a:xfrm>
            <a:off x="16212820" y="7985125"/>
            <a:ext cx="6844030" cy="4597400"/>
          </a:xfrm>
          <a:prstGeom prst="rect">
            <a:avLst/>
          </a:prstGeom>
        </p:spPr>
      </p:pic>
      <p:pic>
        <p:nvPicPr>
          <p:cNvPr id="11" name="Picture 10"/>
          <p:cNvPicPr>
            <a:picLocks noChangeAspect="1"/>
          </p:cNvPicPr>
          <p:nvPr/>
        </p:nvPicPr>
        <p:blipFill>
          <a:blip r:embed="rId5"/>
          <a:stretch>
            <a:fillRect/>
          </a:stretch>
        </p:blipFill>
        <p:spPr>
          <a:xfrm>
            <a:off x="8435340" y="11743690"/>
            <a:ext cx="7198360" cy="1167765"/>
          </a:xfrm>
          <a:prstGeom prst="rect">
            <a:avLst/>
          </a:prstGeom>
        </p:spPr>
      </p:pic>
      <p:sp>
        <p:nvSpPr>
          <p:cNvPr id="2" name="Text Box 1"/>
          <p:cNvSpPr txBox="1"/>
          <p:nvPr/>
        </p:nvSpPr>
        <p:spPr>
          <a:xfrm>
            <a:off x="2154555" y="12957175"/>
            <a:ext cx="6725920" cy="368300"/>
          </a:xfrm>
          <a:prstGeom prst="rect">
            <a:avLst/>
          </a:prstGeom>
          <a:noFill/>
        </p:spPr>
        <p:txBody>
          <a:bodyPr wrap="square" rtlCol="0">
            <a:spAutoFit/>
          </a:bodyPr>
          <a:p>
            <a:r>
              <a:rPr lang="zh-CN" altLang="en-US"/>
              <a:t>图片来源：人民日报、新华网、</a:t>
            </a:r>
            <a:r>
              <a:rPr lang="zh-CN" altLang="en-US">
                <a:sym typeface="+mn-ea"/>
              </a:rPr>
              <a:t>搜狐、新浪</a:t>
            </a:r>
            <a:r>
              <a:rPr lang="zh-CN" altLang="en-US"/>
              <a:t>、</a:t>
            </a:r>
            <a:r>
              <a:rPr lang="en-US" altLang="zh-CN"/>
              <a:t>IDC</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核心术语：数据科学</a:t>
            </a:r>
            <a:endParaRPr lang="zh-CN" altLang="en-US"/>
          </a:p>
        </p:txBody>
      </p:sp>
      <p:pic>
        <p:nvPicPr>
          <p:cNvPr id="2" name="Picture 1"/>
          <p:cNvPicPr>
            <a:picLocks noChangeAspect="1"/>
          </p:cNvPicPr>
          <p:nvPr/>
        </p:nvPicPr>
        <p:blipFill>
          <a:blip r:embed="rId1"/>
          <a:stretch>
            <a:fillRect/>
          </a:stretch>
        </p:blipFill>
        <p:spPr>
          <a:xfrm>
            <a:off x="2530475" y="2571750"/>
            <a:ext cx="9458325" cy="8572500"/>
          </a:xfrm>
          <a:prstGeom prst="rect">
            <a:avLst/>
          </a:prstGeom>
        </p:spPr>
      </p:pic>
      <p:sp>
        <p:nvSpPr>
          <p:cNvPr id="4" name="Text Box 3"/>
          <p:cNvSpPr txBox="1"/>
          <p:nvPr/>
        </p:nvSpPr>
        <p:spPr>
          <a:xfrm>
            <a:off x="13288010" y="3272790"/>
            <a:ext cx="10053955" cy="7170420"/>
          </a:xfrm>
          <a:prstGeom prst="rect">
            <a:avLst/>
          </a:prstGeom>
          <a:noFill/>
        </p:spPr>
        <p:txBody>
          <a:bodyPr wrap="square" rtlCol="0">
            <a:spAutoFit/>
          </a:bodyPr>
          <a:p>
            <a:endParaRPr lang="en-US" sz="2000"/>
          </a:p>
          <a:p>
            <a:r>
              <a:rPr lang="en-US" sz="4000"/>
              <a:t>数据科学是一门通过系统性研究来</a:t>
            </a:r>
            <a:r>
              <a:rPr lang="en-US" sz="4000">
                <a:solidFill>
                  <a:schemeClr val="accent1"/>
                </a:solidFill>
                <a:effectLst>
                  <a:outerShdw blurRad="38100" dist="25400" dir="5400000" algn="ctr" rotWithShape="0">
                    <a:srgbClr val="6E747A">
                      <a:alpha val="43000"/>
                    </a:srgbClr>
                  </a:outerShdw>
                </a:effectLst>
              </a:rPr>
              <a:t>获取与数据相关的知识体系</a:t>
            </a:r>
            <a:r>
              <a:rPr lang="en-US" sz="4000"/>
              <a:t>的科学。通过对数据的研究，为自然科学和社会科学的研究提供一种新的方法，其目的在于</a:t>
            </a:r>
            <a:r>
              <a:rPr lang="en-US" sz="4000">
                <a:solidFill>
                  <a:schemeClr val="accent1"/>
                </a:solidFill>
                <a:effectLst>
                  <a:outerShdw blurRad="38100" dist="25400" dir="5400000" algn="ctr" rotWithShape="0">
                    <a:srgbClr val="6E747A">
                      <a:alpha val="43000"/>
                    </a:srgbClr>
                  </a:outerShdw>
                </a:effectLst>
              </a:rPr>
              <a:t>揭示自然界和人类行为的现象和规律。</a:t>
            </a:r>
            <a:endParaRPr lang="en-US" sz="4000"/>
          </a:p>
          <a:p>
            <a:endParaRPr lang="en-US" sz="4000"/>
          </a:p>
          <a:p>
            <a:r>
              <a:rPr lang="en-US" sz="4000"/>
              <a:t>Data science is an inter-disciplinary field that uses scientific methods, processes, algorithms and systems to </a:t>
            </a:r>
            <a:r>
              <a:rPr lang="en-US" sz="4000">
                <a:solidFill>
                  <a:schemeClr val="accent1"/>
                </a:solidFill>
                <a:effectLst>
                  <a:outerShdw blurRad="38100" dist="25400" dir="5400000" algn="ctr" rotWithShape="0">
                    <a:srgbClr val="6E747A">
                      <a:alpha val="43000"/>
                    </a:srgbClr>
                  </a:outerShdw>
                </a:effectLst>
              </a:rPr>
              <a:t>extract knowledge and insights</a:t>
            </a:r>
            <a:r>
              <a:rPr lang="en-US" sz="4000"/>
              <a:t> from many </a:t>
            </a:r>
            <a:r>
              <a:rPr lang="en-US" sz="4000">
                <a:solidFill>
                  <a:schemeClr val="accent1"/>
                </a:solidFill>
                <a:effectLst>
                  <a:outerShdw blurRad="38100" dist="25400" dir="5400000" algn="ctr" rotWithShape="0">
                    <a:srgbClr val="6E747A">
                      <a:alpha val="43000"/>
                    </a:srgbClr>
                  </a:outerShdw>
                </a:effectLst>
              </a:rPr>
              <a:t>structural and unstructured</a:t>
            </a:r>
            <a:r>
              <a:rPr lang="en-US" sz="4000"/>
              <a:t> data.</a:t>
            </a:r>
            <a:endParaRPr lang="en-US" sz="4000"/>
          </a:p>
        </p:txBody>
      </p:sp>
      <p:sp>
        <p:nvSpPr>
          <p:cNvPr id="9" name="Text Box 8"/>
          <p:cNvSpPr txBox="1"/>
          <p:nvPr/>
        </p:nvSpPr>
        <p:spPr>
          <a:xfrm>
            <a:off x="2154555" y="12957175"/>
            <a:ext cx="4615815" cy="368300"/>
          </a:xfrm>
          <a:prstGeom prst="rect">
            <a:avLst/>
          </a:prstGeom>
          <a:noFill/>
        </p:spPr>
        <p:txBody>
          <a:bodyPr wrap="square" rtlCol="0">
            <a:spAutoFit/>
          </a:bodyPr>
          <a:p>
            <a:r>
              <a:rPr lang="zh-CN" altLang="en-US"/>
              <a:t>图片来源：medium.com</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研究目的</a:t>
            </a:r>
            <a:endParaRPr lang="zh-CN" altLang="en-US"/>
          </a:p>
        </p:txBody>
      </p:sp>
      <p:pic>
        <p:nvPicPr>
          <p:cNvPr id="2" name="Picture 1"/>
          <p:cNvPicPr>
            <a:picLocks noChangeAspect="1"/>
          </p:cNvPicPr>
          <p:nvPr/>
        </p:nvPicPr>
        <p:blipFill>
          <a:blip r:embed="rId1"/>
          <a:stretch>
            <a:fillRect/>
          </a:stretch>
        </p:blipFill>
        <p:spPr>
          <a:xfrm>
            <a:off x="900430" y="3108325"/>
            <a:ext cx="14329410" cy="7499350"/>
          </a:xfrm>
          <a:prstGeom prst="rect">
            <a:avLst/>
          </a:prstGeom>
        </p:spPr>
      </p:pic>
      <p:sp>
        <p:nvSpPr>
          <p:cNvPr id="4" name="Text Box 3"/>
          <p:cNvSpPr txBox="1"/>
          <p:nvPr/>
        </p:nvSpPr>
        <p:spPr>
          <a:xfrm>
            <a:off x="15996285" y="3580765"/>
            <a:ext cx="7324090" cy="6554470"/>
          </a:xfrm>
          <a:prstGeom prst="rect">
            <a:avLst/>
          </a:prstGeom>
          <a:noFill/>
        </p:spPr>
        <p:txBody>
          <a:bodyPr wrap="square" rtlCol="0">
            <a:spAutoFit/>
          </a:bodyPr>
          <a:p>
            <a:pPr marL="571500" indent="-571500">
              <a:lnSpc>
                <a:spcPct val="150000"/>
              </a:lnSpc>
              <a:buFont typeface="Arial" panose="020B0604020202090204" pitchFamily="34" charset="0"/>
              <a:buChar char="•"/>
            </a:pPr>
            <a:r>
              <a:rPr lang="en-US" sz="4000"/>
              <a:t>数据及其运动规律的揭示</a:t>
            </a:r>
            <a:endParaRPr lang="en-US" sz="4000"/>
          </a:p>
          <a:p>
            <a:pPr marL="571500" indent="-571500">
              <a:lnSpc>
                <a:spcPct val="150000"/>
              </a:lnSpc>
              <a:buFont typeface="Arial" panose="020B0604020202090204" pitchFamily="34" charset="0"/>
              <a:buChar char="•"/>
            </a:pPr>
            <a:r>
              <a:rPr lang="en-US" sz="4000"/>
              <a:t>从数据到智慧的转化</a:t>
            </a:r>
            <a:endParaRPr lang="en-US" sz="4000"/>
          </a:p>
          <a:p>
            <a:pPr marL="571500" indent="-571500">
              <a:lnSpc>
                <a:spcPct val="150000"/>
              </a:lnSpc>
              <a:buFont typeface="Arial" panose="020B0604020202090204" pitchFamily="34" charset="0"/>
              <a:buChar char="•"/>
            </a:pPr>
            <a:r>
              <a:rPr lang="en-US" sz="4000"/>
              <a:t>数据洞见</a:t>
            </a:r>
            <a:endParaRPr lang="en-US" sz="4000"/>
          </a:p>
          <a:p>
            <a:pPr marL="571500" indent="-571500">
              <a:lnSpc>
                <a:spcPct val="150000"/>
              </a:lnSpc>
              <a:buFont typeface="Arial" panose="020B0604020202090204" pitchFamily="34" charset="0"/>
              <a:buChar char="•"/>
            </a:pPr>
            <a:r>
              <a:rPr lang="en-US" sz="4000"/>
              <a:t>数据业务化</a:t>
            </a:r>
            <a:endParaRPr lang="en-US" sz="4000"/>
          </a:p>
          <a:p>
            <a:pPr marL="571500" indent="-571500">
              <a:lnSpc>
                <a:spcPct val="150000"/>
              </a:lnSpc>
              <a:buFont typeface="Arial" panose="020B0604020202090204" pitchFamily="34" charset="0"/>
              <a:buChar char="•"/>
            </a:pPr>
            <a:r>
              <a:rPr lang="en-US" sz="4000"/>
              <a:t>数据驱动型决策支持</a:t>
            </a:r>
            <a:endParaRPr lang="en-US" sz="4000"/>
          </a:p>
          <a:p>
            <a:pPr marL="571500" indent="-571500">
              <a:lnSpc>
                <a:spcPct val="150000"/>
              </a:lnSpc>
              <a:buFont typeface="Arial" panose="020B0604020202090204" pitchFamily="34" charset="0"/>
              <a:buChar char="•"/>
            </a:pPr>
            <a:r>
              <a:rPr lang="en-US" sz="4000"/>
              <a:t>数据产品研发</a:t>
            </a:r>
            <a:endParaRPr lang="en-US" sz="4000"/>
          </a:p>
          <a:p>
            <a:pPr marL="571500" indent="-571500">
              <a:lnSpc>
                <a:spcPct val="150000"/>
              </a:lnSpc>
              <a:buFont typeface="Arial" panose="020B0604020202090204" pitchFamily="34" charset="0"/>
              <a:buChar char="•"/>
            </a:pPr>
            <a:r>
              <a:rPr lang="en-US" sz="4000"/>
              <a:t>数据生态建设</a:t>
            </a:r>
            <a:endParaRPr lang="en-US" sz="4000"/>
          </a:p>
        </p:txBody>
      </p:sp>
      <p:sp>
        <p:nvSpPr>
          <p:cNvPr id="9" name="Text Box 8"/>
          <p:cNvSpPr txBox="1"/>
          <p:nvPr/>
        </p:nvSpPr>
        <p:spPr>
          <a:xfrm>
            <a:off x="2154555" y="12957175"/>
            <a:ext cx="4615815" cy="368300"/>
          </a:xfrm>
          <a:prstGeom prst="rect">
            <a:avLst/>
          </a:prstGeom>
          <a:noFill/>
        </p:spPr>
        <p:txBody>
          <a:bodyPr wrap="square" rtlCol="0">
            <a:spAutoFit/>
          </a:bodyPr>
          <a:p>
            <a:r>
              <a:rPr lang="zh-CN" altLang="en-US"/>
              <a:t>图片来源：data-flair.training</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a:t>研究内容</a:t>
            </a:r>
            <a:endParaRPr lang="zh-CN" altLang="en-US"/>
          </a:p>
        </p:txBody>
      </p:sp>
      <p:pic>
        <p:nvPicPr>
          <p:cNvPr id="2" name="Picture 1"/>
          <p:cNvPicPr>
            <a:picLocks noChangeAspect="1"/>
          </p:cNvPicPr>
          <p:nvPr/>
        </p:nvPicPr>
        <p:blipFill>
          <a:blip r:embed="rId1"/>
          <a:stretch>
            <a:fillRect/>
          </a:stretch>
        </p:blipFill>
        <p:spPr>
          <a:xfrm>
            <a:off x="1700530" y="3550920"/>
            <a:ext cx="13576300" cy="6614795"/>
          </a:xfrm>
          <a:prstGeom prst="rect">
            <a:avLst/>
          </a:prstGeom>
        </p:spPr>
      </p:pic>
      <p:sp>
        <p:nvSpPr>
          <p:cNvPr id="4" name="Text Box 3"/>
          <p:cNvSpPr txBox="1"/>
          <p:nvPr/>
        </p:nvSpPr>
        <p:spPr>
          <a:xfrm>
            <a:off x="15996285" y="4504055"/>
            <a:ext cx="7324090" cy="4707890"/>
          </a:xfrm>
          <a:prstGeom prst="rect">
            <a:avLst/>
          </a:prstGeom>
          <a:noFill/>
        </p:spPr>
        <p:txBody>
          <a:bodyPr wrap="square" rtlCol="0">
            <a:spAutoFit/>
          </a:bodyPr>
          <a:p>
            <a:pPr marL="571500" indent="-571500">
              <a:lnSpc>
                <a:spcPct val="150000"/>
              </a:lnSpc>
              <a:buFont typeface="Arial" panose="020B0604020202090204" pitchFamily="34" charset="0"/>
              <a:buChar char="•"/>
            </a:pPr>
            <a:r>
              <a:rPr lang="zh-CN" altLang="en-US" sz="4000"/>
              <a:t>加工：清洗、脱敏、标注等</a:t>
            </a:r>
            <a:endParaRPr lang="zh-CN" altLang="en-US" sz="4000"/>
          </a:p>
          <a:p>
            <a:pPr marL="571500" indent="-571500">
              <a:lnSpc>
                <a:spcPct val="150000"/>
              </a:lnSpc>
              <a:buFont typeface="Arial" panose="020B0604020202090204" pitchFamily="34" charset="0"/>
              <a:buChar char="•"/>
            </a:pPr>
            <a:r>
              <a:rPr lang="zh-CN" altLang="en-US" sz="4000"/>
              <a:t>计算：分布式、云计算</a:t>
            </a:r>
            <a:endParaRPr lang="zh-CN" altLang="en-US" sz="4000"/>
          </a:p>
          <a:p>
            <a:pPr marL="571500" indent="-571500">
              <a:lnSpc>
                <a:spcPct val="150000"/>
              </a:lnSpc>
              <a:buFont typeface="Arial" panose="020B0604020202090204" pitchFamily="34" charset="0"/>
              <a:buChar char="•"/>
            </a:pPr>
            <a:r>
              <a:rPr lang="zh-CN" altLang="en-US" sz="4000"/>
              <a:t>管理：组织、存储</a:t>
            </a:r>
            <a:endParaRPr lang="zh-CN" altLang="en-US" sz="4000"/>
          </a:p>
          <a:p>
            <a:pPr marL="571500" indent="-571500">
              <a:lnSpc>
                <a:spcPct val="150000"/>
              </a:lnSpc>
              <a:buFont typeface="Arial" panose="020B0604020202090204" pitchFamily="34" charset="0"/>
              <a:buChar char="•"/>
            </a:pPr>
            <a:r>
              <a:rPr lang="zh-CN" altLang="en-US" sz="4000"/>
              <a:t>分析：</a:t>
            </a:r>
            <a:r>
              <a:rPr lang="en-US" altLang="zh-CN" sz="4000"/>
              <a:t>R</a:t>
            </a:r>
            <a:r>
              <a:rPr lang="zh-CN" altLang="en-US" sz="4000"/>
              <a:t>、</a:t>
            </a:r>
            <a:r>
              <a:rPr lang="en-US" altLang="zh-CN" sz="4000"/>
              <a:t>Python</a:t>
            </a:r>
            <a:r>
              <a:rPr lang="zh-CN" altLang="en-US" sz="4000"/>
              <a:t>、</a:t>
            </a:r>
            <a:r>
              <a:rPr lang="en-US" altLang="zh-CN" sz="4000"/>
              <a:t>Julia</a:t>
            </a:r>
            <a:endParaRPr lang="en-US" altLang="zh-CN" sz="4000"/>
          </a:p>
          <a:p>
            <a:pPr marL="571500" indent="-571500">
              <a:lnSpc>
                <a:spcPct val="150000"/>
              </a:lnSpc>
              <a:buFont typeface="Arial" panose="020B0604020202090204" pitchFamily="34" charset="0"/>
              <a:buChar char="•"/>
            </a:pPr>
            <a:r>
              <a:rPr lang="zh-CN" altLang="en-US" sz="4000"/>
              <a:t>产品：以数据为中心</a:t>
            </a:r>
            <a:endParaRPr lang="zh-CN" altLang="en-US" sz="4000"/>
          </a:p>
        </p:txBody>
      </p:sp>
      <p:sp>
        <p:nvSpPr>
          <p:cNvPr id="9" name="Text Box 8"/>
          <p:cNvSpPr txBox="1"/>
          <p:nvPr/>
        </p:nvSpPr>
        <p:spPr>
          <a:xfrm>
            <a:off x="2154555" y="12957175"/>
            <a:ext cx="4615815" cy="368300"/>
          </a:xfrm>
          <a:prstGeom prst="rect">
            <a:avLst/>
          </a:prstGeom>
          <a:noFill/>
        </p:spPr>
        <p:txBody>
          <a:bodyPr wrap="square" rtlCol="0">
            <a:spAutoFit/>
          </a:bodyPr>
          <a:p>
            <a:r>
              <a:rPr lang="zh-CN" altLang="en-US"/>
              <a:t>图片来源：数据科学理论与实践</a:t>
            </a:r>
            <a:endParaRPr lang="zh-CN" altLang="en-US"/>
          </a:p>
        </p:txBody>
      </p:sp>
    </p:spTree>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版式">
  <a:themeElements>
    <a:clrScheme name="阿里云官方">
      <a:dk1>
        <a:srgbClr val="181818"/>
      </a:dk1>
      <a:lt1>
        <a:sysClr val="window" lastClr="FFFFFF"/>
      </a:lt1>
      <a:dk2>
        <a:srgbClr val="FF6A00"/>
      </a:dk2>
      <a:lt2>
        <a:srgbClr val="DBDBDB"/>
      </a:lt2>
      <a:accent1>
        <a:srgbClr val="FF6A00"/>
      </a:accent1>
      <a:accent2>
        <a:srgbClr val="FFB61A"/>
      </a:accent2>
      <a:accent3>
        <a:srgbClr val="D8D8D8"/>
      </a:accent3>
      <a:accent4>
        <a:srgbClr val="BFBFBF"/>
      </a:accent4>
      <a:accent5>
        <a:srgbClr val="A5A5A5"/>
      </a:accent5>
      <a:accent6>
        <a:srgbClr val="7F7F7F"/>
      </a:accent6>
      <a:hlink>
        <a:srgbClr val="FF6A00"/>
      </a:hlink>
      <a:folHlink>
        <a:srgbClr val="FF6A00"/>
      </a:folHlink>
    </a:clrScheme>
    <a:fontScheme name="阿里云官方">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0</TotalTime>
  <Words>8646</Words>
  <Application>WPS Presentation</Application>
  <PresentationFormat>自定义</PresentationFormat>
  <Paragraphs>440</Paragraphs>
  <Slides>35</Slides>
  <Notes>5</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35</vt:i4>
      </vt:variant>
    </vt:vector>
  </HeadingPairs>
  <TitlesOfParts>
    <vt:vector size="51" baseType="lpstr">
      <vt:lpstr>Arial</vt:lpstr>
      <vt:lpstr>SimSun</vt:lpstr>
      <vt:lpstr>Wingdings</vt:lpstr>
      <vt:lpstr>Microsoft YaHei</vt:lpstr>
      <vt:lpstr>Alibaba PuHuiTi 2.0 65 Medium</vt:lpstr>
      <vt:lpstr>苹方-简</vt:lpstr>
      <vt:lpstr>Microsoft YaHei Light</vt:lpstr>
      <vt:lpstr>Alibaba PuHuiTi 2.0 35 Thin</vt:lpstr>
      <vt:lpstr>Calibri</vt:lpstr>
      <vt:lpstr>Helvetica Neue</vt:lpstr>
      <vt:lpstr>宋体-简</vt:lpstr>
      <vt:lpstr>微软雅黑</vt:lpstr>
      <vt:lpstr>华文宋体</vt:lpstr>
      <vt:lpstr>Arial Unicode MS</vt:lpstr>
      <vt:lpstr>自定义设计方案</vt:lpstr>
      <vt:lpstr>正文版式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豪杰 吕</dc:creator>
  <cp:lastModifiedBy>Yam</cp:lastModifiedBy>
  <cp:revision>219</cp:revision>
  <dcterms:created xsi:type="dcterms:W3CDTF">2022-03-20T14:00:59Z</dcterms:created>
  <dcterms:modified xsi:type="dcterms:W3CDTF">2022-03-20T14:00:59Z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E6636BC20180234D78A0072836F0BEB032B9B20D17555BB0ADD98B30B1332BD33B44B738C1667B0122692508384636EBBC1921DA41D07B811BBFC2E178BE14DC24FB39ADEF25845744D22EF763B243DEA84CE91C764D20D3689C419F05DE4CC8D8962D9F0E3</vt:lpwstr>
  </property>
  <property fmtid="{D5CDD505-2E9C-101B-9397-08002B2CF9AE}" pid="3" name="property2">
    <vt:lpwstr>E6636BC20180234D78A0072836F0B3B062B9B207100DDB20A0D98F39B16C2BA34B43BC38C168AB0122592F0838465CEB921921FAF1D0ABC11BBFC26B7F4E1ADA24FB2EADD526949754C728F767A2439F9FD0E9157C626057A81A5197EE01DCA8DD06229F4E3</vt:lpwstr>
  </property>
  <property fmtid="{D5CDD505-2E9C-101B-9397-08002B2CF9AE}" pid="4" name="property3">
    <vt:lpwstr>E6636BC20180234D78A0072836F0B99012B9B2041CBB0BD0AED9843CB1E92B759B4BB3387161DB0A22092008384687EBAD09218A11D00BB11BBFC253752E1BD324F50EAD8127E48704882AE76E224046D963E4B175990FA048DEA195FADFAC88D9862B9F9E3</vt:lpwstr>
  </property>
  <property fmtid="{D5CDD505-2E9C-101B-9397-08002B2CF9AE}" pid="5" name="property4">
    <vt:lpwstr>E6636BC20180234D78A0072836F0BE8092B9B20C1995FBB0AAD98B33B1032B25BB4EBB387163FB0F22C92E08384670EB2809215AC1D0FBA11BBFC2437A1E1FD724F5F8AD632564B7B4FF2ED7684240538A9CE0BE76481F81688BF19F28E95C98DFE620900E3</vt:lpwstr>
  </property>
  <property fmtid="{D5CDD505-2E9C-101B-9397-08002B2CF9AE}" pid="6" name="property5">
    <vt:lpwstr>E6636BC20180234D78A0072836F0BC5042B9B2071914ABA0AFD98A36B1312BA09B46B338D169DB042219260838466CEBCA09217A11D0EBD11BBFC21D70AE1BD124F79CADC02084A7F49B2BF76E924D54EB27EF457D2D6E7658AE919C47F25C58DA8624926E3</vt:lpwstr>
  </property>
  <property fmtid="{D5CDD505-2E9C-101B-9397-08002B2CF9AE}" pid="7" name="property6">
    <vt:lpwstr>E6636BC20180234D78A0072836F0B950B2B9B20417BC0BE0A5D9843BB1E92BA05B43B43801660B0622392108384688EB180921AAA1D09B211BBFC2407C2E15D524F1FFAD5127E4C774AD2A176AB249D6F9DDEF4575996E37489871901A1F4C58DC16269B9E3</vt:lpwstr>
  </property>
  <property fmtid="{D5CDD505-2E9C-101B-9397-08002B2CF9AE}" pid="8" name="KSOProductBuildVer">
    <vt:lpwstr>1033-3.2.0.6370</vt:lpwstr>
  </property>
</Properties>
</file>